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3CE3E4-B68A-41EF-B45C-7057AA446440}" type="doc">
      <dgm:prSet loTypeId="urn:microsoft.com/office/officeart/2005/8/layout/cycle2" loCatId="cycle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14DBCB19-6ECC-437E-841E-B5260D85F3EB}">
      <dgm:prSet phldrT="[Text]"/>
      <dgm:spPr/>
      <dgm:t>
        <a:bodyPr/>
        <a:lstStyle/>
        <a:p>
          <a:r>
            <a:rPr lang="en-US" dirty="0" smtClean="0"/>
            <a:t>Brooding</a:t>
          </a:r>
          <a:endParaRPr lang="en-IN" dirty="0"/>
        </a:p>
      </dgm:t>
    </dgm:pt>
    <dgm:pt modelId="{8334F1A2-B52B-4B1F-ABBE-8F5D810FD3D0}" type="parTrans" cxnId="{3F2C054D-F432-41A9-8356-B3204D996BC2}">
      <dgm:prSet/>
      <dgm:spPr/>
      <dgm:t>
        <a:bodyPr/>
        <a:lstStyle/>
        <a:p>
          <a:endParaRPr lang="en-IN"/>
        </a:p>
      </dgm:t>
    </dgm:pt>
    <dgm:pt modelId="{3026832E-4A1C-4AFE-883E-154A37B7507E}" type="sibTrans" cxnId="{3F2C054D-F432-41A9-8356-B3204D996BC2}">
      <dgm:prSet/>
      <dgm:spPr/>
      <dgm:t>
        <a:bodyPr/>
        <a:lstStyle/>
        <a:p>
          <a:endParaRPr lang="en-IN"/>
        </a:p>
      </dgm:t>
    </dgm:pt>
    <dgm:pt modelId="{B39FF8A1-5617-476F-8949-CD6C0D628A12}">
      <dgm:prSet phldrT="[Text]"/>
      <dgm:spPr/>
      <dgm:t>
        <a:bodyPr/>
        <a:lstStyle/>
        <a:p>
          <a:r>
            <a:rPr lang="en-US" dirty="0" smtClean="0"/>
            <a:t>The Plunge</a:t>
          </a:r>
          <a:endParaRPr lang="en-IN" dirty="0"/>
        </a:p>
      </dgm:t>
    </dgm:pt>
    <dgm:pt modelId="{215B3D3E-A951-499F-BE0D-ABAC0837FE45}" type="parTrans" cxnId="{284DA101-34F6-4A38-B55F-71E7B28EE755}">
      <dgm:prSet/>
      <dgm:spPr/>
      <dgm:t>
        <a:bodyPr/>
        <a:lstStyle/>
        <a:p>
          <a:endParaRPr lang="en-IN"/>
        </a:p>
      </dgm:t>
    </dgm:pt>
    <dgm:pt modelId="{16E8F95D-86F1-496D-9438-AD7BEDE554B1}" type="sibTrans" cxnId="{284DA101-34F6-4A38-B55F-71E7B28EE755}">
      <dgm:prSet/>
      <dgm:spPr/>
      <dgm:t>
        <a:bodyPr/>
        <a:lstStyle/>
        <a:p>
          <a:endParaRPr lang="en-IN"/>
        </a:p>
      </dgm:t>
    </dgm:pt>
    <dgm:pt modelId="{B0069887-1DC5-43BC-91EF-7DEF8D744B05}">
      <dgm:prSet phldrT="[Text]"/>
      <dgm:spPr/>
      <dgm:t>
        <a:bodyPr/>
        <a:lstStyle/>
        <a:p>
          <a:r>
            <a:rPr lang="en-US" dirty="0" smtClean="0"/>
            <a:t>Customer  Discovery</a:t>
          </a:r>
          <a:endParaRPr lang="en-IN" dirty="0"/>
        </a:p>
      </dgm:t>
    </dgm:pt>
    <dgm:pt modelId="{80425C20-BE69-479A-8C75-F1C5986C7A2E}" type="parTrans" cxnId="{872AC083-A0F6-446B-AC91-3F035FD91D42}">
      <dgm:prSet/>
      <dgm:spPr/>
      <dgm:t>
        <a:bodyPr/>
        <a:lstStyle/>
        <a:p>
          <a:endParaRPr lang="en-IN"/>
        </a:p>
      </dgm:t>
    </dgm:pt>
    <dgm:pt modelId="{00BBAB52-1F2E-46E0-9EEB-E0FA90A75CE2}" type="sibTrans" cxnId="{872AC083-A0F6-446B-AC91-3F035FD91D42}">
      <dgm:prSet/>
      <dgm:spPr/>
      <dgm:t>
        <a:bodyPr/>
        <a:lstStyle/>
        <a:p>
          <a:endParaRPr lang="en-IN"/>
        </a:p>
      </dgm:t>
    </dgm:pt>
    <dgm:pt modelId="{3C64466C-C4BC-472C-835A-396567A6CD23}">
      <dgm:prSet phldrT="[Text]"/>
      <dgm:spPr/>
      <dgm:t>
        <a:bodyPr/>
        <a:lstStyle/>
        <a:p>
          <a:r>
            <a:rPr lang="en-US" dirty="0" smtClean="0"/>
            <a:t>Customer Validation</a:t>
          </a:r>
          <a:endParaRPr lang="en-IN" dirty="0"/>
        </a:p>
      </dgm:t>
    </dgm:pt>
    <dgm:pt modelId="{7405BE97-18EB-40B3-B920-8436CFC19627}" type="parTrans" cxnId="{8D447392-F4CE-4CE7-A0BE-58AABC3BD754}">
      <dgm:prSet/>
      <dgm:spPr/>
      <dgm:t>
        <a:bodyPr/>
        <a:lstStyle/>
        <a:p>
          <a:endParaRPr lang="en-IN"/>
        </a:p>
      </dgm:t>
    </dgm:pt>
    <dgm:pt modelId="{0A66659D-81D3-48E0-B940-B3E75AC81910}" type="sibTrans" cxnId="{8D447392-F4CE-4CE7-A0BE-58AABC3BD754}">
      <dgm:prSet/>
      <dgm:spPr/>
      <dgm:t>
        <a:bodyPr/>
        <a:lstStyle/>
        <a:p>
          <a:endParaRPr lang="en-IN"/>
        </a:p>
      </dgm:t>
    </dgm:pt>
    <dgm:pt modelId="{F6E1636B-D6EC-4CCA-80F7-AD53F8E9C875}">
      <dgm:prSet phldrT="[Text]"/>
      <dgm:spPr/>
      <dgm:t>
        <a:bodyPr/>
        <a:lstStyle/>
        <a:p>
          <a:r>
            <a:rPr lang="en-US" dirty="0" smtClean="0"/>
            <a:t>Customer Creation</a:t>
          </a:r>
          <a:endParaRPr lang="en-IN" dirty="0"/>
        </a:p>
      </dgm:t>
    </dgm:pt>
    <dgm:pt modelId="{A5D24C7C-2258-4EFD-A7A0-CF2891A73C5F}" type="parTrans" cxnId="{64313963-57D5-441E-9CF1-3C48A29E7435}">
      <dgm:prSet/>
      <dgm:spPr/>
      <dgm:t>
        <a:bodyPr/>
        <a:lstStyle/>
        <a:p>
          <a:endParaRPr lang="en-IN"/>
        </a:p>
      </dgm:t>
    </dgm:pt>
    <dgm:pt modelId="{AC4291D0-02F3-4A8E-A24D-65677C8C5AB6}" type="sibTrans" cxnId="{64313963-57D5-441E-9CF1-3C48A29E7435}">
      <dgm:prSet/>
      <dgm:spPr/>
      <dgm:t>
        <a:bodyPr/>
        <a:lstStyle/>
        <a:p>
          <a:endParaRPr lang="en-IN"/>
        </a:p>
      </dgm:t>
    </dgm:pt>
    <dgm:pt modelId="{41343703-7780-4A4A-8E51-03BFD4827195}">
      <dgm:prSet phldrT="[Text]"/>
      <dgm:spPr/>
      <dgm:t>
        <a:bodyPr/>
        <a:lstStyle/>
        <a:p>
          <a:r>
            <a:rPr lang="en-US" dirty="0" smtClean="0"/>
            <a:t>Company Building</a:t>
          </a:r>
          <a:endParaRPr lang="en-IN" dirty="0"/>
        </a:p>
      </dgm:t>
    </dgm:pt>
    <dgm:pt modelId="{01BBECD3-C99F-4798-8D8A-343137F07309}" type="parTrans" cxnId="{A436AD64-B51A-4FFB-B437-466FE54A58BA}">
      <dgm:prSet/>
      <dgm:spPr/>
      <dgm:t>
        <a:bodyPr/>
        <a:lstStyle/>
        <a:p>
          <a:endParaRPr lang="en-IN"/>
        </a:p>
      </dgm:t>
    </dgm:pt>
    <dgm:pt modelId="{774A0DDF-744D-4EB9-972D-91E08B6774D9}" type="sibTrans" cxnId="{A436AD64-B51A-4FFB-B437-466FE54A58BA}">
      <dgm:prSet/>
      <dgm:spPr>
        <a:gradFill rotWithShape="0">
          <a:gsLst>
            <a:gs pos="0">
              <a:schemeClr val="accent2">
                <a:hueOff val="0"/>
                <a:satOff val="0"/>
                <a:lumOff val="0"/>
                <a:shade val="93000"/>
                <a:satMod val="130000"/>
              </a:schemeClr>
            </a:gs>
            <a:gs pos="0">
              <a:schemeClr val="accent2">
                <a:hueOff val="0"/>
                <a:satOff val="0"/>
                <a:lumOff val="0"/>
                <a:shade val="94000"/>
                <a:satMod val="135000"/>
                <a:alpha val="0"/>
              </a:schemeClr>
            </a:gs>
          </a:gsLst>
        </a:gradFill>
      </dgm:spPr>
      <dgm:t>
        <a:bodyPr/>
        <a:lstStyle/>
        <a:p>
          <a:endParaRPr lang="en-IN"/>
        </a:p>
      </dgm:t>
    </dgm:pt>
    <dgm:pt modelId="{A4162669-70CA-4764-BA79-E1904201A7E6}" type="pres">
      <dgm:prSet presAssocID="{043CE3E4-B68A-41EF-B45C-7057AA44644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42712050-C46C-4E55-9D06-73277AC7309A}" type="pres">
      <dgm:prSet presAssocID="{14DBCB19-6ECC-437E-841E-B5260D85F3E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FB7AD5F-973D-4430-BD91-140CEBEBF425}" type="pres">
      <dgm:prSet presAssocID="{3026832E-4A1C-4AFE-883E-154A37B7507E}" presName="sibTrans" presStyleLbl="sibTrans2D1" presStyleIdx="0" presStyleCnt="6"/>
      <dgm:spPr/>
      <dgm:t>
        <a:bodyPr/>
        <a:lstStyle/>
        <a:p>
          <a:endParaRPr lang="en-IN"/>
        </a:p>
      </dgm:t>
    </dgm:pt>
    <dgm:pt modelId="{2F4A59F5-F23A-4D09-B952-81B502305579}" type="pres">
      <dgm:prSet presAssocID="{3026832E-4A1C-4AFE-883E-154A37B7507E}" presName="connectorText" presStyleLbl="sibTrans2D1" presStyleIdx="0" presStyleCnt="6"/>
      <dgm:spPr/>
      <dgm:t>
        <a:bodyPr/>
        <a:lstStyle/>
        <a:p>
          <a:endParaRPr lang="en-IN"/>
        </a:p>
      </dgm:t>
    </dgm:pt>
    <dgm:pt modelId="{0CF260D0-EEF6-4A6A-9246-BBE8799D00F0}" type="pres">
      <dgm:prSet presAssocID="{B39FF8A1-5617-476F-8949-CD6C0D628A1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BEB7136-C190-4E25-A14D-8EA13E84028C}" type="pres">
      <dgm:prSet presAssocID="{16E8F95D-86F1-496D-9438-AD7BEDE554B1}" presName="sibTrans" presStyleLbl="sibTrans2D1" presStyleIdx="1" presStyleCnt="6"/>
      <dgm:spPr/>
      <dgm:t>
        <a:bodyPr/>
        <a:lstStyle/>
        <a:p>
          <a:endParaRPr lang="en-IN"/>
        </a:p>
      </dgm:t>
    </dgm:pt>
    <dgm:pt modelId="{08DE7E13-5BC1-4638-9095-D91D17B640B4}" type="pres">
      <dgm:prSet presAssocID="{16E8F95D-86F1-496D-9438-AD7BEDE554B1}" presName="connectorText" presStyleLbl="sibTrans2D1" presStyleIdx="1" presStyleCnt="6"/>
      <dgm:spPr/>
      <dgm:t>
        <a:bodyPr/>
        <a:lstStyle/>
        <a:p>
          <a:endParaRPr lang="en-IN"/>
        </a:p>
      </dgm:t>
    </dgm:pt>
    <dgm:pt modelId="{AA948DFA-D2F4-4B6F-9BFE-6C799C190CEE}" type="pres">
      <dgm:prSet presAssocID="{B0069887-1DC5-43BC-91EF-7DEF8D744B05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7DA96A9-A25B-40AE-8A35-0FAF77B4511B}" type="pres">
      <dgm:prSet presAssocID="{00BBAB52-1F2E-46E0-9EEB-E0FA90A75CE2}" presName="sibTrans" presStyleLbl="sibTrans2D1" presStyleIdx="2" presStyleCnt="6"/>
      <dgm:spPr/>
      <dgm:t>
        <a:bodyPr/>
        <a:lstStyle/>
        <a:p>
          <a:endParaRPr lang="en-IN"/>
        </a:p>
      </dgm:t>
    </dgm:pt>
    <dgm:pt modelId="{E5FE5016-6CB9-4FC6-B912-DDC2ED495968}" type="pres">
      <dgm:prSet presAssocID="{00BBAB52-1F2E-46E0-9EEB-E0FA90A75CE2}" presName="connectorText" presStyleLbl="sibTrans2D1" presStyleIdx="2" presStyleCnt="6"/>
      <dgm:spPr/>
      <dgm:t>
        <a:bodyPr/>
        <a:lstStyle/>
        <a:p>
          <a:endParaRPr lang="en-IN"/>
        </a:p>
      </dgm:t>
    </dgm:pt>
    <dgm:pt modelId="{6F9AC22C-2CF8-42D0-AF08-5F87A6769A09}" type="pres">
      <dgm:prSet presAssocID="{3C64466C-C4BC-472C-835A-396567A6CD2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A8BB97C-BB92-490B-BF97-E18DC0D9AD57}" type="pres">
      <dgm:prSet presAssocID="{0A66659D-81D3-48E0-B940-B3E75AC81910}" presName="sibTrans" presStyleLbl="sibTrans2D1" presStyleIdx="3" presStyleCnt="6"/>
      <dgm:spPr/>
      <dgm:t>
        <a:bodyPr/>
        <a:lstStyle/>
        <a:p>
          <a:endParaRPr lang="en-IN"/>
        </a:p>
      </dgm:t>
    </dgm:pt>
    <dgm:pt modelId="{2C8F994C-1477-47CD-B3B2-8B45BFA41820}" type="pres">
      <dgm:prSet presAssocID="{0A66659D-81D3-48E0-B940-B3E75AC81910}" presName="connectorText" presStyleLbl="sibTrans2D1" presStyleIdx="3" presStyleCnt="6"/>
      <dgm:spPr/>
      <dgm:t>
        <a:bodyPr/>
        <a:lstStyle/>
        <a:p>
          <a:endParaRPr lang="en-IN"/>
        </a:p>
      </dgm:t>
    </dgm:pt>
    <dgm:pt modelId="{189554AD-B418-4F59-A063-D62241846DD6}" type="pres">
      <dgm:prSet presAssocID="{F6E1636B-D6EC-4CCA-80F7-AD53F8E9C87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F0F55B6-1BBC-4BED-8132-D76FDCBB271C}" type="pres">
      <dgm:prSet presAssocID="{AC4291D0-02F3-4A8E-A24D-65677C8C5AB6}" presName="sibTrans" presStyleLbl="sibTrans2D1" presStyleIdx="4" presStyleCnt="6"/>
      <dgm:spPr/>
      <dgm:t>
        <a:bodyPr/>
        <a:lstStyle/>
        <a:p>
          <a:endParaRPr lang="en-IN"/>
        </a:p>
      </dgm:t>
    </dgm:pt>
    <dgm:pt modelId="{6A6605E7-E258-4178-8C84-7F95DC5C7C94}" type="pres">
      <dgm:prSet presAssocID="{AC4291D0-02F3-4A8E-A24D-65677C8C5AB6}" presName="connectorText" presStyleLbl="sibTrans2D1" presStyleIdx="4" presStyleCnt="6"/>
      <dgm:spPr/>
      <dgm:t>
        <a:bodyPr/>
        <a:lstStyle/>
        <a:p>
          <a:endParaRPr lang="en-IN"/>
        </a:p>
      </dgm:t>
    </dgm:pt>
    <dgm:pt modelId="{7FE8CA3A-DF80-4AC2-BBBF-86C2DFA5C45B}" type="pres">
      <dgm:prSet presAssocID="{41343703-7780-4A4A-8E51-03BFD482719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8232729-5CE0-41A0-ABD1-BB28A1B8E8E9}" type="pres">
      <dgm:prSet presAssocID="{774A0DDF-744D-4EB9-972D-91E08B6774D9}" presName="sibTrans" presStyleLbl="sibTrans2D1" presStyleIdx="5" presStyleCnt="6"/>
      <dgm:spPr/>
      <dgm:t>
        <a:bodyPr/>
        <a:lstStyle/>
        <a:p>
          <a:endParaRPr lang="en-IN"/>
        </a:p>
      </dgm:t>
    </dgm:pt>
    <dgm:pt modelId="{B73923E4-BEA4-4524-95AB-DE9D57A20DF4}" type="pres">
      <dgm:prSet presAssocID="{774A0DDF-744D-4EB9-972D-91E08B6774D9}" presName="connectorText" presStyleLbl="sibTrans2D1" presStyleIdx="5" presStyleCnt="6"/>
      <dgm:spPr/>
      <dgm:t>
        <a:bodyPr/>
        <a:lstStyle/>
        <a:p>
          <a:endParaRPr lang="en-IN"/>
        </a:p>
      </dgm:t>
    </dgm:pt>
  </dgm:ptLst>
  <dgm:cxnLst>
    <dgm:cxn modelId="{3F2C054D-F432-41A9-8356-B3204D996BC2}" srcId="{043CE3E4-B68A-41EF-B45C-7057AA446440}" destId="{14DBCB19-6ECC-437E-841E-B5260D85F3EB}" srcOrd="0" destOrd="0" parTransId="{8334F1A2-B52B-4B1F-ABBE-8F5D810FD3D0}" sibTransId="{3026832E-4A1C-4AFE-883E-154A37B7507E}"/>
    <dgm:cxn modelId="{6B6C4E4F-D1F6-4C5F-B84B-ECD63A49244C}" type="presOf" srcId="{0A66659D-81D3-48E0-B940-B3E75AC81910}" destId="{AA8BB97C-BB92-490B-BF97-E18DC0D9AD57}" srcOrd="0" destOrd="0" presId="urn:microsoft.com/office/officeart/2005/8/layout/cycle2"/>
    <dgm:cxn modelId="{872AC083-A0F6-446B-AC91-3F035FD91D42}" srcId="{043CE3E4-B68A-41EF-B45C-7057AA446440}" destId="{B0069887-1DC5-43BC-91EF-7DEF8D744B05}" srcOrd="2" destOrd="0" parTransId="{80425C20-BE69-479A-8C75-F1C5986C7A2E}" sibTransId="{00BBAB52-1F2E-46E0-9EEB-E0FA90A75CE2}"/>
    <dgm:cxn modelId="{74FCC584-98C0-4E31-B433-9E80278BF13E}" type="presOf" srcId="{F6E1636B-D6EC-4CCA-80F7-AD53F8E9C875}" destId="{189554AD-B418-4F59-A063-D62241846DD6}" srcOrd="0" destOrd="0" presId="urn:microsoft.com/office/officeart/2005/8/layout/cycle2"/>
    <dgm:cxn modelId="{D5AFE8E7-1E65-4214-B1FF-6076355E471F}" type="presOf" srcId="{AC4291D0-02F3-4A8E-A24D-65677C8C5AB6}" destId="{9F0F55B6-1BBC-4BED-8132-D76FDCBB271C}" srcOrd="0" destOrd="0" presId="urn:microsoft.com/office/officeart/2005/8/layout/cycle2"/>
    <dgm:cxn modelId="{18D60B07-01CE-410B-8423-B74C628391DC}" type="presOf" srcId="{16E8F95D-86F1-496D-9438-AD7BEDE554B1}" destId="{08DE7E13-5BC1-4638-9095-D91D17B640B4}" srcOrd="1" destOrd="0" presId="urn:microsoft.com/office/officeart/2005/8/layout/cycle2"/>
    <dgm:cxn modelId="{D90C3936-535A-4E11-942E-163ADFFCE816}" type="presOf" srcId="{3026832E-4A1C-4AFE-883E-154A37B7507E}" destId="{9FB7AD5F-973D-4430-BD91-140CEBEBF425}" srcOrd="0" destOrd="0" presId="urn:microsoft.com/office/officeart/2005/8/layout/cycle2"/>
    <dgm:cxn modelId="{8F3C4EFA-CB43-4AA4-A617-BF570E681025}" type="presOf" srcId="{774A0DDF-744D-4EB9-972D-91E08B6774D9}" destId="{48232729-5CE0-41A0-ABD1-BB28A1B8E8E9}" srcOrd="0" destOrd="0" presId="urn:microsoft.com/office/officeart/2005/8/layout/cycle2"/>
    <dgm:cxn modelId="{4535AE6D-4E5E-4D28-B7F2-69C13F30F5F5}" type="presOf" srcId="{41343703-7780-4A4A-8E51-03BFD4827195}" destId="{7FE8CA3A-DF80-4AC2-BBBF-86C2DFA5C45B}" srcOrd="0" destOrd="0" presId="urn:microsoft.com/office/officeart/2005/8/layout/cycle2"/>
    <dgm:cxn modelId="{D25C82AF-F938-4DC4-80DE-A9CE097F39C3}" type="presOf" srcId="{043CE3E4-B68A-41EF-B45C-7057AA446440}" destId="{A4162669-70CA-4764-BA79-E1904201A7E6}" srcOrd="0" destOrd="0" presId="urn:microsoft.com/office/officeart/2005/8/layout/cycle2"/>
    <dgm:cxn modelId="{C23132F2-50DE-49FB-B020-105A49A9BFF8}" type="presOf" srcId="{3026832E-4A1C-4AFE-883E-154A37B7507E}" destId="{2F4A59F5-F23A-4D09-B952-81B502305579}" srcOrd="1" destOrd="0" presId="urn:microsoft.com/office/officeart/2005/8/layout/cycle2"/>
    <dgm:cxn modelId="{A436AD64-B51A-4FFB-B437-466FE54A58BA}" srcId="{043CE3E4-B68A-41EF-B45C-7057AA446440}" destId="{41343703-7780-4A4A-8E51-03BFD4827195}" srcOrd="5" destOrd="0" parTransId="{01BBECD3-C99F-4798-8D8A-343137F07309}" sibTransId="{774A0DDF-744D-4EB9-972D-91E08B6774D9}"/>
    <dgm:cxn modelId="{8E2E077D-14C2-439D-8836-FB7F385E849F}" type="presOf" srcId="{B0069887-1DC5-43BC-91EF-7DEF8D744B05}" destId="{AA948DFA-D2F4-4B6F-9BFE-6C799C190CEE}" srcOrd="0" destOrd="0" presId="urn:microsoft.com/office/officeart/2005/8/layout/cycle2"/>
    <dgm:cxn modelId="{61234ED3-187B-41AE-8E8D-7681A8A4AA7E}" type="presOf" srcId="{16E8F95D-86F1-496D-9438-AD7BEDE554B1}" destId="{5BEB7136-C190-4E25-A14D-8EA13E84028C}" srcOrd="0" destOrd="0" presId="urn:microsoft.com/office/officeart/2005/8/layout/cycle2"/>
    <dgm:cxn modelId="{8D447392-F4CE-4CE7-A0BE-58AABC3BD754}" srcId="{043CE3E4-B68A-41EF-B45C-7057AA446440}" destId="{3C64466C-C4BC-472C-835A-396567A6CD23}" srcOrd="3" destOrd="0" parTransId="{7405BE97-18EB-40B3-B920-8436CFC19627}" sibTransId="{0A66659D-81D3-48E0-B940-B3E75AC81910}"/>
    <dgm:cxn modelId="{8B82FA37-0CE0-4BB4-9806-247C67649B97}" type="presOf" srcId="{3C64466C-C4BC-472C-835A-396567A6CD23}" destId="{6F9AC22C-2CF8-42D0-AF08-5F87A6769A09}" srcOrd="0" destOrd="0" presId="urn:microsoft.com/office/officeart/2005/8/layout/cycle2"/>
    <dgm:cxn modelId="{0AA7A181-25C4-4814-BEC6-42EB52764C79}" type="presOf" srcId="{00BBAB52-1F2E-46E0-9EEB-E0FA90A75CE2}" destId="{87DA96A9-A25B-40AE-8A35-0FAF77B4511B}" srcOrd="0" destOrd="0" presId="urn:microsoft.com/office/officeart/2005/8/layout/cycle2"/>
    <dgm:cxn modelId="{284DA101-34F6-4A38-B55F-71E7B28EE755}" srcId="{043CE3E4-B68A-41EF-B45C-7057AA446440}" destId="{B39FF8A1-5617-476F-8949-CD6C0D628A12}" srcOrd="1" destOrd="0" parTransId="{215B3D3E-A951-499F-BE0D-ABAC0837FE45}" sibTransId="{16E8F95D-86F1-496D-9438-AD7BEDE554B1}"/>
    <dgm:cxn modelId="{9BADC131-CECE-41B9-B63F-8990E20044C5}" type="presOf" srcId="{B39FF8A1-5617-476F-8949-CD6C0D628A12}" destId="{0CF260D0-EEF6-4A6A-9246-BBE8799D00F0}" srcOrd="0" destOrd="0" presId="urn:microsoft.com/office/officeart/2005/8/layout/cycle2"/>
    <dgm:cxn modelId="{8D2549E8-E1BE-4331-A503-31EEC1551E34}" type="presOf" srcId="{00BBAB52-1F2E-46E0-9EEB-E0FA90A75CE2}" destId="{E5FE5016-6CB9-4FC6-B912-DDC2ED495968}" srcOrd="1" destOrd="0" presId="urn:microsoft.com/office/officeart/2005/8/layout/cycle2"/>
    <dgm:cxn modelId="{64313963-57D5-441E-9CF1-3C48A29E7435}" srcId="{043CE3E4-B68A-41EF-B45C-7057AA446440}" destId="{F6E1636B-D6EC-4CCA-80F7-AD53F8E9C875}" srcOrd="4" destOrd="0" parTransId="{A5D24C7C-2258-4EFD-A7A0-CF2891A73C5F}" sibTransId="{AC4291D0-02F3-4A8E-A24D-65677C8C5AB6}"/>
    <dgm:cxn modelId="{79237A17-51A6-4D6F-8CA0-FE882E815DD9}" type="presOf" srcId="{AC4291D0-02F3-4A8E-A24D-65677C8C5AB6}" destId="{6A6605E7-E258-4178-8C84-7F95DC5C7C94}" srcOrd="1" destOrd="0" presId="urn:microsoft.com/office/officeart/2005/8/layout/cycle2"/>
    <dgm:cxn modelId="{279AA805-58A7-496D-8C05-28088FCEF71E}" type="presOf" srcId="{0A66659D-81D3-48E0-B940-B3E75AC81910}" destId="{2C8F994C-1477-47CD-B3B2-8B45BFA41820}" srcOrd="1" destOrd="0" presId="urn:microsoft.com/office/officeart/2005/8/layout/cycle2"/>
    <dgm:cxn modelId="{2D597C02-62F8-455C-952E-9DC32B0F8D85}" type="presOf" srcId="{774A0DDF-744D-4EB9-972D-91E08B6774D9}" destId="{B73923E4-BEA4-4524-95AB-DE9D57A20DF4}" srcOrd="1" destOrd="0" presId="urn:microsoft.com/office/officeart/2005/8/layout/cycle2"/>
    <dgm:cxn modelId="{171EAA8A-0757-4BAE-88B5-902F103662C7}" type="presOf" srcId="{14DBCB19-6ECC-437E-841E-B5260D85F3EB}" destId="{42712050-C46C-4E55-9D06-73277AC7309A}" srcOrd="0" destOrd="0" presId="urn:microsoft.com/office/officeart/2005/8/layout/cycle2"/>
    <dgm:cxn modelId="{0733EA24-682C-4B4B-9FA7-529CFE60B6C5}" type="presParOf" srcId="{A4162669-70CA-4764-BA79-E1904201A7E6}" destId="{42712050-C46C-4E55-9D06-73277AC7309A}" srcOrd="0" destOrd="0" presId="urn:microsoft.com/office/officeart/2005/8/layout/cycle2"/>
    <dgm:cxn modelId="{41971CD6-C9A9-467F-972E-DDE1B49923E0}" type="presParOf" srcId="{A4162669-70CA-4764-BA79-E1904201A7E6}" destId="{9FB7AD5F-973D-4430-BD91-140CEBEBF425}" srcOrd="1" destOrd="0" presId="urn:microsoft.com/office/officeart/2005/8/layout/cycle2"/>
    <dgm:cxn modelId="{B5278E4C-6A0B-4951-A064-1D9DD1B381EA}" type="presParOf" srcId="{9FB7AD5F-973D-4430-BD91-140CEBEBF425}" destId="{2F4A59F5-F23A-4D09-B952-81B502305579}" srcOrd="0" destOrd="0" presId="urn:microsoft.com/office/officeart/2005/8/layout/cycle2"/>
    <dgm:cxn modelId="{8DB048D2-9900-4A4B-8613-09D332AC73A1}" type="presParOf" srcId="{A4162669-70CA-4764-BA79-E1904201A7E6}" destId="{0CF260D0-EEF6-4A6A-9246-BBE8799D00F0}" srcOrd="2" destOrd="0" presId="urn:microsoft.com/office/officeart/2005/8/layout/cycle2"/>
    <dgm:cxn modelId="{98320A1D-BF91-42E3-BCD3-C51F1CE058CD}" type="presParOf" srcId="{A4162669-70CA-4764-BA79-E1904201A7E6}" destId="{5BEB7136-C190-4E25-A14D-8EA13E84028C}" srcOrd="3" destOrd="0" presId="urn:microsoft.com/office/officeart/2005/8/layout/cycle2"/>
    <dgm:cxn modelId="{F9E84784-EE9E-4837-BAE1-F71F663A35A1}" type="presParOf" srcId="{5BEB7136-C190-4E25-A14D-8EA13E84028C}" destId="{08DE7E13-5BC1-4638-9095-D91D17B640B4}" srcOrd="0" destOrd="0" presId="urn:microsoft.com/office/officeart/2005/8/layout/cycle2"/>
    <dgm:cxn modelId="{B89BD860-D820-4276-A2E6-64479B1E01B4}" type="presParOf" srcId="{A4162669-70CA-4764-BA79-E1904201A7E6}" destId="{AA948DFA-D2F4-4B6F-9BFE-6C799C190CEE}" srcOrd="4" destOrd="0" presId="urn:microsoft.com/office/officeart/2005/8/layout/cycle2"/>
    <dgm:cxn modelId="{6FD96467-D1CE-4369-BBB3-CC2BC51A7DDD}" type="presParOf" srcId="{A4162669-70CA-4764-BA79-E1904201A7E6}" destId="{87DA96A9-A25B-40AE-8A35-0FAF77B4511B}" srcOrd="5" destOrd="0" presId="urn:microsoft.com/office/officeart/2005/8/layout/cycle2"/>
    <dgm:cxn modelId="{BFC3C75E-060B-4EF8-B1FD-17BEF1AF1C27}" type="presParOf" srcId="{87DA96A9-A25B-40AE-8A35-0FAF77B4511B}" destId="{E5FE5016-6CB9-4FC6-B912-DDC2ED495968}" srcOrd="0" destOrd="0" presId="urn:microsoft.com/office/officeart/2005/8/layout/cycle2"/>
    <dgm:cxn modelId="{848AABB4-E933-4A57-8B40-2860B7999CC3}" type="presParOf" srcId="{A4162669-70CA-4764-BA79-E1904201A7E6}" destId="{6F9AC22C-2CF8-42D0-AF08-5F87A6769A09}" srcOrd="6" destOrd="0" presId="urn:microsoft.com/office/officeart/2005/8/layout/cycle2"/>
    <dgm:cxn modelId="{39CBA9BA-AE53-430F-AA9C-191611D1649A}" type="presParOf" srcId="{A4162669-70CA-4764-BA79-E1904201A7E6}" destId="{AA8BB97C-BB92-490B-BF97-E18DC0D9AD57}" srcOrd="7" destOrd="0" presId="urn:microsoft.com/office/officeart/2005/8/layout/cycle2"/>
    <dgm:cxn modelId="{DA0CA65B-D736-4EFA-B1CD-9C877A666421}" type="presParOf" srcId="{AA8BB97C-BB92-490B-BF97-E18DC0D9AD57}" destId="{2C8F994C-1477-47CD-B3B2-8B45BFA41820}" srcOrd="0" destOrd="0" presId="urn:microsoft.com/office/officeart/2005/8/layout/cycle2"/>
    <dgm:cxn modelId="{82005088-C122-47BD-B2B3-3446431ACA4A}" type="presParOf" srcId="{A4162669-70CA-4764-BA79-E1904201A7E6}" destId="{189554AD-B418-4F59-A063-D62241846DD6}" srcOrd="8" destOrd="0" presId="urn:microsoft.com/office/officeart/2005/8/layout/cycle2"/>
    <dgm:cxn modelId="{6734C46F-FECC-4F7C-95E1-68ED06D2163C}" type="presParOf" srcId="{A4162669-70CA-4764-BA79-E1904201A7E6}" destId="{9F0F55B6-1BBC-4BED-8132-D76FDCBB271C}" srcOrd="9" destOrd="0" presId="urn:microsoft.com/office/officeart/2005/8/layout/cycle2"/>
    <dgm:cxn modelId="{52375F80-9C55-4D96-9E70-A7407D966FF8}" type="presParOf" srcId="{9F0F55B6-1BBC-4BED-8132-D76FDCBB271C}" destId="{6A6605E7-E258-4178-8C84-7F95DC5C7C94}" srcOrd="0" destOrd="0" presId="urn:microsoft.com/office/officeart/2005/8/layout/cycle2"/>
    <dgm:cxn modelId="{FC52709C-1623-4B6D-BA99-725DBED3E635}" type="presParOf" srcId="{A4162669-70CA-4764-BA79-E1904201A7E6}" destId="{7FE8CA3A-DF80-4AC2-BBBF-86C2DFA5C45B}" srcOrd="10" destOrd="0" presId="urn:microsoft.com/office/officeart/2005/8/layout/cycle2"/>
    <dgm:cxn modelId="{B0B032AB-432F-4ED3-85BD-88B44817E114}" type="presParOf" srcId="{A4162669-70CA-4764-BA79-E1904201A7E6}" destId="{48232729-5CE0-41A0-ABD1-BB28A1B8E8E9}" srcOrd="11" destOrd="0" presId="urn:microsoft.com/office/officeart/2005/8/layout/cycle2"/>
    <dgm:cxn modelId="{6EBE1DE4-547A-4E9C-851B-A077F49B8BA8}" type="presParOf" srcId="{48232729-5CE0-41A0-ABD1-BB28A1B8E8E9}" destId="{B73923E4-BEA4-4524-95AB-DE9D57A20DF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D743DA-299B-49C6-AD5D-0F4635A93253}" type="doc">
      <dgm:prSet loTypeId="urn:microsoft.com/office/officeart/2005/8/layout/chevron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IN"/>
        </a:p>
      </dgm:t>
    </dgm:pt>
    <dgm:pt modelId="{AF174338-58BC-45C7-B236-C989C8980418}">
      <dgm:prSet phldrT="[Text]"/>
      <dgm:spPr/>
      <dgm:t>
        <a:bodyPr/>
        <a:lstStyle/>
        <a:p>
          <a:r>
            <a:rPr lang="en-US" dirty="0" smtClean="0"/>
            <a:t>Brooding</a:t>
          </a:r>
          <a:endParaRPr lang="en-IN" dirty="0"/>
        </a:p>
      </dgm:t>
    </dgm:pt>
    <dgm:pt modelId="{1284524A-FCD9-4A4B-A011-806765371FFB}" type="parTrans" cxnId="{32C4849E-E22C-439F-9E90-F13A7067EA33}">
      <dgm:prSet/>
      <dgm:spPr/>
      <dgm:t>
        <a:bodyPr/>
        <a:lstStyle/>
        <a:p>
          <a:endParaRPr lang="en-IN"/>
        </a:p>
      </dgm:t>
    </dgm:pt>
    <dgm:pt modelId="{A60477C3-80B5-44EC-8589-0006EB821275}" type="sibTrans" cxnId="{32C4849E-E22C-439F-9E90-F13A7067EA33}">
      <dgm:prSet/>
      <dgm:spPr/>
      <dgm:t>
        <a:bodyPr/>
        <a:lstStyle/>
        <a:p>
          <a:endParaRPr lang="en-IN"/>
        </a:p>
      </dgm:t>
    </dgm:pt>
    <dgm:pt modelId="{AE8EA376-D296-401E-ADAB-C7822C5298BB}">
      <dgm:prSet phldrT="[Text]"/>
      <dgm:spPr/>
      <dgm:t>
        <a:bodyPr/>
        <a:lstStyle/>
        <a:p>
          <a:r>
            <a:rPr lang="en-US" dirty="0" smtClean="0"/>
            <a:t>Networking with peers</a:t>
          </a:r>
          <a:endParaRPr lang="en-IN" dirty="0"/>
        </a:p>
      </dgm:t>
    </dgm:pt>
    <dgm:pt modelId="{43DA5D1A-197E-4B04-A105-8DBD57D0D1FE}" type="parTrans" cxnId="{CF190D63-A66F-40D7-AC60-59C016EBF144}">
      <dgm:prSet/>
      <dgm:spPr/>
      <dgm:t>
        <a:bodyPr/>
        <a:lstStyle/>
        <a:p>
          <a:endParaRPr lang="en-IN"/>
        </a:p>
      </dgm:t>
    </dgm:pt>
    <dgm:pt modelId="{2B686455-E67B-4EBC-903D-9072729E6977}" type="sibTrans" cxnId="{CF190D63-A66F-40D7-AC60-59C016EBF144}">
      <dgm:prSet/>
      <dgm:spPr/>
      <dgm:t>
        <a:bodyPr/>
        <a:lstStyle/>
        <a:p>
          <a:endParaRPr lang="en-IN"/>
        </a:p>
      </dgm:t>
    </dgm:pt>
    <dgm:pt modelId="{15AF05BB-1B83-4529-BFFD-76B1D83C5EFA}">
      <dgm:prSet phldrT="[Text]"/>
      <dgm:spPr/>
      <dgm:t>
        <a:bodyPr/>
        <a:lstStyle/>
        <a:p>
          <a:r>
            <a:rPr lang="en-US" dirty="0" smtClean="0"/>
            <a:t>Mentoring by experienced </a:t>
          </a:r>
          <a:r>
            <a:rPr lang="en-US" dirty="0" err="1" smtClean="0"/>
            <a:t>SocEnt’s</a:t>
          </a:r>
          <a:endParaRPr lang="en-IN" dirty="0"/>
        </a:p>
      </dgm:t>
    </dgm:pt>
    <dgm:pt modelId="{AAAD5C60-BBEA-4948-BB75-A0BA7DB94333}" type="parTrans" cxnId="{221E49D7-1112-44BF-A9A2-AC571C053AB9}">
      <dgm:prSet/>
      <dgm:spPr/>
      <dgm:t>
        <a:bodyPr/>
        <a:lstStyle/>
        <a:p>
          <a:endParaRPr lang="en-IN"/>
        </a:p>
      </dgm:t>
    </dgm:pt>
    <dgm:pt modelId="{D814E886-E806-46B6-9626-C0BF1D7CDD0E}" type="sibTrans" cxnId="{221E49D7-1112-44BF-A9A2-AC571C053AB9}">
      <dgm:prSet/>
      <dgm:spPr/>
      <dgm:t>
        <a:bodyPr/>
        <a:lstStyle/>
        <a:p>
          <a:endParaRPr lang="en-IN"/>
        </a:p>
      </dgm:t>
    </dgm:pt>
    <dgm:pt modelId="{1BF3F0C1-ABA7-4FDC-A633-3CA57CA28986}">
      <dgm:prSet phldrT="[Text]"/>
      <dgm:spPr/>
      <dgm:t>
        <a:bodyPr/>
        <a:lstStyle/>
        <a:p>
          <a:r>
            <a:rPr lang="en-US" dirty="0" smtClean="0"/>
            <a:t>The Plunge</a:t>
          </a:r>
          <a:endParaRPr lang="en-IN" dirty="0"/>
        </a:p>
      </dgm:t>
    </dgm:pt>
    <dgm:pt modelId="{C180E2B9-93CB-414D-BA8D-BB8488033535}" type="parTrans" cxnId="{38F4C706-4F3F-49C7-A85D-5C694E500CC3}">
      <dgm:prSet/>
      <dgm:spPr/>
      <dgm:t>
        <a:bodyPr/>
        <a:lstStyle/>
        <a:p>
          <a:endParaRPr lang="en-IN"/>
        </a:p>
      </dgm:t>
    </dgm:pt>
    <dgm:pt modelId="{E22BAACE-D682-400E-86CD-AD1A0940E40F}" type="sibTrans" cxnId="{38F4C706-4F3F-49C7-A85D-5C694E500CC3}">
      <dgm:prSet/>
      <dgm:spPr/>
      <dgm:t>
        <a:bodyPr/>
        <a:lstStyle/>
        <a:p>
          <a:endParaRPr lang="en-IN"/>
        </a:p>
      </dgm:t>
    </dgm:pt>
    <dgm:pt modelId="{58BB4028-3F55-4D05-A5B4-688A2AD6FA71}">
      <dgm:prSet phldrT="[Text]"/>
      <dgm:spPr/>
      <dgm:t>
        <a:bodyPr/>
        <a:lstStyle/>
        <a:p>
          <a:r>
            <a:rPr lang="en-US" dirty="0" smtClean="0"/>
            <a:t>Personal coaching</a:t>
          </a:r>
          <a:endParaRPr lang="en-IN" dirty="0"/>
        </a:p>
      </dgm:t>
    </dgm:pt>
    <dgm:pt modelId="{0FCCAD73-98C5-44A3-82F5-599FE40883CA}" type="parTrans" cxnId="{935E6D03-DF23-4AE1-8DD3-7C8076051285}">
      <dgm:prSet/>
      <dgm:spPr/>
      <dgm:t>
        <a:bodyPr/>
        <a:lstStyle/>
        <a:p>
          <a:endParaRPr lang="en-IN"/>
        </a:p>
      </dgm:t>
    </dgm:pt>
    <dgm:pt modelId="{D0CEF6DA-B80A-43A1-BADC-38F86EF420A3}" type="sibTrans" cxnId="{935E6D03-DF23-4AE1-8DD3-7C8076051285}">
      <dgm:prSet/>
      <dgm:spPr/>
      <dgm:t>
        <a:bodyPr/>
        <a:lstStyle/>
        <a:p>
          <a:endParaRPr lang="en-IN"/>
        </a:p>
      </dgm:t>
    </dgm:pt>
    <dgm:pt modelId="{308A032F-5492-41F8-89B9-E04E11649432}">
      <dgm:prSet phldrT="[Text]"/>
      <dgm:spPr/>
      <dgm:t>
        <a:bodyPr/>
        <a:lstStyle/>
        <a:p>
          <a:r>
            <a:rPr lang="en-US" dirty="0" smtClean="0"/>
            <a:t>Business model design</a:t>
          </a:r>
          <a:endParaRPr lang="en-IN" dirty="0"/>
        </a:p>
      </dgm:t>
    </dgm:pt>
    <dgm:pt modelId="{CA7FE153-9A50-4737-9D7E-A6AE3CF425EE}" type="parTrans" cxnId="{6562FFD2-9768-4FA3-8150-336E3C2F6161}">
      <dgm:prSet/>
      <dgm:spPr/>
      <dgm:t>
        <a:bodyPr/>
        <a:lstStyle/>
        <a:p>
          <a:endParaRPr lang="en-IN"/>
        </a:p>
      </dgm:t>
    </dgm:pt>
    <dgm:pt modelId="{6D70B994-D5C7-4390-A5F3-F0F0461129FB}" type="sibTrans" cxnId="{6562FFD2-9768-4FA3-8150-336E3C2F6161}">
      <dgm:prSet/>
      <dgm:spPr/>
      <dgm:t>
        <a:bodyPr/>
        <a:lstStyle/>
        <a:p>
          <a:endParaRPr lang="en-IN"/>
        </a:p>
      </dgm:t>
    </dgm:pt>
    <dgm:pt modelId="{39A6BC0A-78BB-4CCE-9266-A1CB82DB9283}">
      <dgm:prSet phldrT="[Text]"/>
      <dgm:spPr/>
      <dgm:t>
        <a:bodyPr/>
        <a:lstStyle/>
        <a:p>
          <a:r>
            <a:rPr lang="en-US" dirty="0" smtClean="0"/>
            <a:t>Customer Discovery</a:t>
          </a:r>
          <a:endParaRPr lang="en-IN" dirty="0"/>
        </a:p>
      </dgm:t>
    </dgm:pt>
    <dgm:pt modelId="{FE568250-C205-465A-B66E-F29D901319FF}" type="parTrans" cxnId="{227FD8C2-BD90-4D39-8D5D-2E456B4AF703}">
      <dgm:prSet/>
      <dgm:spPr/>
      <dgm:t>
        <a:bodyPr/>
        <a:lstStyle/>
        <a:p>
          <a:endParaRPr lang="en-IN"/>
        </a:p>
      </dgm:t>
    </dgm:pt>
    <dgm:pt modelId="{B02ECAAC-2075-420B-B33F-C58CF919546C}" type="sibTrans" cxnId="{227FD8C2-BD90-4D39-8D5D-2E456B4AF703}">
      <dgm:prSet/>
      <dgm:spPr/>
      <dgm:t>
        <a:bodyPr/>
        <a:lstStyle/>
        <a:p>
          <a:endParaRPr lang="en-IN"/>
        </a:p>
      </dgm:t>
    </dgm:pt>
    <dgm:pt modelId="{8173B1FB-ED0D-42D3-AEAE-1E909037B8AF}">
      <dgm:prSet phldrT="[Text]"/>
      <dgm:spPr/>
      <dgm:t>
        <a:bodyPr/>
        <a:lstStyle/>
        <a:p>
          <a:r>
            <a:rPr lang="en-US" dirty="0" smtClean="0"/>
            <a:t>Market research</a:t>
          </a:r>
          <a:endParaRPr lang="en-IN" dirty="0"/>
        </a:p>
      </dgm:t>
    </dgm:pt>
    <dgm:pt modelId="{68AEBFBE-FD4A-40FA-952F-8175117B6958}" type="parTrans" cxnId="{E5F6C620-C02D-4189-ABC4-CF351C7F9BA8}">
      <dgm:prSet/>
      <dgm:spPr/>
      <dgm:t>
        <a:bodyPr/>
        <a:lstStyle/>
        <a:p>
          <a:endParaRPr lang="en-IN"/>
        </a:p>
      </dgm:t>
    </dgm:pt>
    <dgm:pt modelId="{92E37F17-52A4-4EF9-A9EB-5459571C6335}" type="sibTrans" cxnId="{E5F6C620-C02D-4189-ABC4-CF351C7F9BA8}">
      <dgm:prSet/>
      <dgm:spPr/>
      <dgm:t>
        <a:bodyPr/>
        <a:lstStyle/>
        <a:p>
          <a:endParaRPr lang="en-IN"/>
        </a:p>
      </dgm:t>
    </dgm:pt>
    <dgm:pt modelId="{B78DC1FA-7988-4034-982D-D43843060BA1}">
      <dgm:prSet phldrT="[Text]"/>
      <dgm:spPr/>
      <dgm:t>
        <a:bodyPr/>
        <a:lstStyle/>
        <a:p>
          <a:r>
            <a:rPr lang="en-US" dirty="0" smtClean="0"/>
            <a:t>Product / service development</a:t>
          </a:r>
          <a:endParaRPr lang="en-IN" dirty="0"/>
        </a:p>
      </dgm:t>
    </dgm:pt>
    <dgm:pt modelId="{CB20FA47-2792-4668-B030-50779D6FCFC3}" type="parTrans" cxnId="{08D7D8D3-2944-404B-BAC7-2800CDA41929}">
      <dgm:prSet/>
      <dgm:spPr/>
      <dgm:t>
        <a:bodyPr/>
        <a:lstStyle/>
        <a:p>
          <a:endParaRPr lang="en-IN"/>
        </a:p>
      </dgm:t>
    </dgm:pt>
    <dgm:pt modelId="{B1B24595-0F4C-46C6-B528-B5C4213B3E8B}" type="sibTrans" cxnId="{08D7D8D3-2944-404B-BAC7-2800CDA41929}">
      <dgm:prSet/>
      <dgm:spPr/>
      <dgm:t>
        <a:bodyPr/>
        <a:lstStyle/>
        <a:p>
          <a:endParaRPr lang="en-IN"/>
        </a:p>
      </dgm:t>
    </dgm:pt>
    <dgm:pt modelId="{2414DDD1-2785-4B2E-9831-E016317840B7}" type="pres">
      <dgm:prSet presAssocID="{9FD743DA-299B-49C6-AD5D-0F4635A9325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35BBE55B-C3A6-4D02-8B95-AFE71961B649}" type="pres">
      <dgm:prSet presAssocID="{AF174338-58BC-45C7-B236-C989C8980418}" presName="composite" presStyleCnt="0"/>
      <dgm:spPr/>
    </dgm:pt>
    <dgm:pt modelId="{2679CCC9-1E22-43A3-B047-BA6A6408A2E5}" type="pres">
      <dgm:prSet presAssocID="{AF174338-58BC-45C7-B236-C989C898041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29C7D38-71D2-46A3-8003-B86BB9A3F090}" type="pres">
      <dgm:prSet presAssocID="{AF174338-58BC-45C7-B236-C989C898041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AB9D1B0-2768-43A0-9046-635B7A5FF611}" type="pres">
      <dgm:prSet presAssocID="{A60477C3-80B5-44EC-8589-0006EB821275}" presName="sp" presStyleCnt="0"/>
      <dgm:spPr/>
    </dgm:pt>
    <dgm:pt modelId="{18278C51-8F72-49A4-86B6-C2702CE322FC}" type="pres">
      <dgm:prSet presAssocID="{1BF3F0C1-ABA7-4FDC-A633-3CA57CA28986}" presName="composite" presStyleCnt="0"/>
      <dgm:spPr/>
    </dgm:pt>
    <dgm:pt modelId="{A7415D02-40E1-4FC6-A806-D46495C492E9}" type="pres">
      <dgm:prSet presAssocID="{1BF3F0C1-ABA7-4FDC-A633-3CA57CA2898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28A0D81-7602-4668-9A95-33C5BC8E22F1}" type="pres">
      <dgm:prSet presAssocID="{1BF3F0C1-ABA7-4FDC-A633-3CA57CA2898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F34FA5A-635F-453D-A8B9-AE5BF1E0E7F3}" type="pres">
      <dgm:prSet presAssocID="{E22BAACE-D682-400E-86CD-AD1A0940E40F}" presName="sp" presStyleCnt="0"/>
      <dgm:spPr/>
    </dgm:pt>
    <dgm:pt modelId="{7143B89F-7EB6-4A2A-B187-4904E75B5C46}" type="pres">
      <dgm:prSet presAssocID="{39A6BC0A-78BB-4CCE-9266-A1CB82DB9283}" presName="composite" presStyleCnt="0"/>
      <dgm:spPr/>
    </dgm:pt>
    <dgm:pt modelId="{42FE22DD-ADCD-4C9E-BE6E-EB611CA2B876}" type="pres">
      <dgm:prSet presAssocID="{39A6BC0A-78BB-4CCE-9266-A1CB82DB928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CAC12E8-A2EE-40AC-BF37-95C511B75B2A}" type="pres">
      <dgm:prSet presAssocID="{39A6BC0A-78BB-4CCE-9266-A1CB82DB928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65B676CD-0558-45C0-9CCF-0C78DF36584E}" type="presOf" srcId="{308A032F-5492-41F8-89B9-E04E11649432}" destId="{528A0D81-7602-4668-9A95-33C5BC8E22F1}" srcOrd="0" destOrd="1" presId="urn:microsoft.com/office/officeart/2005/8/layout/chevron2"/>
    <dgm:cxn modelId="{F9A73B85-465C-46B9-A549-C9749E757B61}" type="presOf" srcId="{58BB4028-3F55-4D05-A5B4-688A2AD6FA71}" destId="{528A0D81-7602-4668-9A95-33C5BC8E22F1}" srcOrd="0" destOrd="0" presId="urn:microsoft.com/office/officeart/2005/8/layout/chevron2"/>
    <dgm:cxn modelId="{4905780B-9EC3-4940-9A06-7115B63F9D49}" type="presOf" srcId="{9FD743DA-299B-49C6-AD5D-0F4635A93253}" destId="{2414DDD1-2785-4B2E-9831-E016317840B7}" srcOrd="0" destOrd="0" presId="urn:microsoft.com/office/officeart/2005/8/layout/chevron2"/>
    <dgm:cxn modelId="{CE18A76A-88E3-4121-81D0-2C19F2CC23C0}" type="presOf" srcId="{AE8EA376-D296-401E-ADAB-C7822C5298BB}" destId="{229C7D38-71D2-46A3-8003-B86BB9A3F090}" srcOrd="0" destOrd="0" presId="urn:microsoft.com/office/officeart/2005/8/layout/chevron2"/>
    <dgm:cxn modelId="{C3136532-3FE4-4F08-869A-4BC9DEED33CB}" type="presOf" srcId="{1BF3F0C1-ABA7-4FDC-A633-3CA57CA28986}" destId="{A7415D02-40E1-4FC6-A806-D46495C492E9}" srcOrd="0" destOrd="0" presId="urn:microsoft.com/office/officeart/2005/8/layout/chevron2"/>
    <dgm:cxn modelId="{935E6D03-DF23-4AE1-8DD3-7C8076051285}" srcId="{1BF3F0C1-ABA7-4FDC-A633-3CA57CA28986}" destId="{58BB4028-3F55-4D05-A5B4-688A2AD6FA71}" srcOrd="0" destOrd="0" parTransId="{0FCCAD73-98C5-44A3-82F5-599FE40883CA}" sibTransId="{D0CEF6DA-B80A-43A1-BADC-38F86EF420A3}"/>
    <dgm:cxn modelId="{CF190D63-A66F-40D7-AC60-59C016EBF144}" srcId="{AF174338-58BC-45C7-B236-C989C8980418}" destId="{AE8EA376-D296-401E-ADAB-C7822C5298BB}" srcOrd="0" destOrd="0" parTransId="{43DA5D1A-197E-4B04-A105-8DBD57D0D1FE}" sibTransId="{2B686455-E67B-4EBC-903D-9072729E6977}"/>
    <dgm:cxn modelId="{08D7D8D3-2944-404B-BAC7-2800CDA41929}" srcId="{39A6BC0A-78BB-4CCE-9266-A1CB82DB9283}" destId="{B78DC1FA-7988-4034-982D-D43843060BA1}" srcOrd="1" destOrd="0" parTransId="{CB20FA47-2792-4668-B030-50779D6FCFC3}" sibTransId="{B1B24595-0F4C-46C6-B528-B5C4213B3E8B}"/>
    <dgm:cxn modelId="{227FD8C2-BD90-4D39-8D5D-2E456B4AF703}" srcId="{9FD743DA-299B-49C6-AD5D-0F4635A93253}" destId="{39A6BC0A-78BB-4CCE-9266-A1CB82DB9283}" srcOrd="2" destOrd="0" parTransId="{FE568250-C205-465A-B66E-F29D901319FF}" sibTransId="{B02ECAAC-2075-420B-B33F-C58CF919546C}"/>
    <dgm:cxn modelId="{E5F6C620-C02D-4189-ABC4-CF351C7F9BA8}" srcId="{39A6BC0A-78BB-4CCE-9266-A1CB82DB9283}" destId="{8173B1FB-ED0D-42D3-AEAE-1E909037B8AF}" srcOrd="0" destOrd="0" parTransId="{68AEBFBE-FD4A-40FA-952F-8175117B6958}" sibTransId="{92E37F17-52A4-4EF9-A9EB-5459571C6335}"/>
    <dgm:cxn modelId="{221E49D7-1112-44BF-A9A2-AC571C053AB9}" srcId="{AF174338-58BC-45C7-B236-C989C8980418}" destId="{15AF05BB-1B83-4529-BFFD-76B1D83C5EFA}" srcOrd="1" destOrd="0" parTransId="{AAAD5C60-BBEA-4948-BB75-A0BA7DB94333}" sibTransId="{D814E886-E806-46B6-9626-C0BF1D7CDD0E}"/>
    <dgm:cxn modelId="{32C4849E-E22C-439F-9E90-F13A7067EA33}" srcId="{9FD743DA-299B-49C6-AD5D-0F4635A93253}" destId="{AF174338-58BC-45C7-B236-C989C8980418}" srcOrd="0" destOrd="0" parTransId="{1284524A-FCD9-4A4B-A011-806765371FFB}" sibTransId="{A60477C3-80B5-44EC-8589-0006EB821275}"/>
    <dgm:cxn modelId="{38F4C706-4F3F-49C7-A85D-5C694E500CC3}" srcId="{9FD743DA-299B-49C6-AD5D-0F4635A93253}" destId="{1BF3F0C1-ABA7-4FDC-A633-3CA57CA28986}" srcOrd="1" destOrd="0" parTransId="{C180E2B9-93CB-414D-BA8D-BB8488033535}" sibTransId="{E22BAACE-D682-400E-86CD-AD1A0940E40F}"/>
    <dgm:cxn modelId="{6562FFD2-9768-4FA3-8150-336E3C2F6161}" srcId="{1BF3F0C1-ABA7-4FDC-A633-3CA57CA28986}" destId="{308A032F-5492-41F8-89B9-E04E11649432}" srcOrd="1" destOrd="0" parTransId="{CA7FE153-9A50-4737-9D7E-A6AE3CF425EE}" sibTransId="{6D70B994-D5C7-4390-A5F3-F0F0461129FB}"/>
    <dgm:cxn modelId="{0B2F17B1-9075-48B9-A8B7-CD750FE41015}" type="presOf" srcId="{8173B1FB-ED0D-42D3-AEAE-1E909037B8AF}" destId="{9CAC12E8-A2EE-40AC-BF37-95C511B75B2A}" srcOrd="0" destOrd="0" presId="urn:microsoft.com/office/officeart/2005/8/layout/chevron2"/>
    <dgm:cxn modelId="{363C9BBE-4D34-4C71-A9EA-0B7668888714}" type="presOf" srcId="{15AF05BB-1B83-4529-BFFD-76B1D83C5EFA}" destId="{229C7D38-71D2-46A3-8003-B86BB9A3F090}" srcOrd="0" destOrd="1" presId="urn:microsoft.com/office/officeart/2005/8/layout/chevron2"/>
    <dgm:cxn modelId="{0E2124D2-8EA0-4AE4-818E-AF18EAE5183A}" type="presOf" srcId="{AF174338-58BC-45C7-B236-C989C8980418}" destId="{2679CCC9-1E22-43A3-B047-BA6A6408A2E5}" srcOrd="0" destOrd="0" presId="urn:microsoft.com/office/officeart/2005/8/layout/chevron2"/>
    <dgm:cxn modelId="{2C5AAF15-DC74-4153-9C8A-E4946BD5DB60}" type="presOf" srcId="{B78DC1FA-7988-4034-982D-D43843060BA1}" destId="{9CAC12E8-A2EE-40AC-BF37-95C511B75B2A}" srcOrd="0" destOrd="1" presId="urn:microsoft.com/office/officeart/2005/8/layout/chevron2"/>
    <dgm:cxn modelId="{73243ED3-BBC1-4525-BF30-A2926063657D}" type="presOf" srcId="{39A6BC0A-78BB-4CCE-9266-A1CB82DB9283}" destId="{42FE22DD-ADCD-4C9E-BE6E-EB611CA2B876}" srcOrd="0" destOrd="0" presId="urn:microsoft.com/office/officeart/2005/8/layout/chevron2"/>
    <dgm:cxn modelId="{70882445-C92A-48AD-8A21-06387C042B89}" type="presParOf" srcId="{2414DDD1-2785-4B2E-9831-E016317840B7}" destId="{35BBE55B-C3A6-4D02-8B95-AFE71961B649}" srcOrd="0" destOrd="0" presId="urn:microsoft.com/office/officeart/2005/8/layout/chevron2"/>
    <dgm:cxn modelId="{501C0658-71FB-4C32-BA61-A32A58D630A7}" type="presParOf" srcId="{35BBE55B-C3A6-4D02-8B95-AFE71961B649}" destId="{2679CCC9-1E22-43A3-B047-BA6A6408A2E5}" srcOrd="0" destOrd="0" presId="urn:microsoft.com/office/officeart/2005/8/layout/chevron2"/>
    <dgm:cxn modelId="{3B860027-D730-46C3-A0D8-8A2B4B9BA302}" type="presParOf" srcId="{35BBE55B-C3A6-4D02-8B95-AFE71961B649}" destId="{229C7D38-71D2-46A3-8003-B86BB9A3F090}" srcOrd="1" destOrd="0" presId="urn:microsoft.com/office/officeart/2005/8/layout/chevron2"/>
    <dgm:cxn modelId="{BF204330-28B1-4C49-A0AB-175475B76DE2}" type="presParOf" srcId="{2414DDD1-2785-4B2E-9831-E016317840B7}" destId="{CAB9D1B0-2768-43A0-9046-635B7A5FF611}" srcOrd="1" destOrd="0" presId="urn:microsoft.com/office/officeart/2005/8/layout/chevron2"/>
    <dgm:cxn modelId="{C907D65D-96FC-46C2-9DC7-3D6A1ACB6759}" type="presParOf" srcId="{2414DDD1-2785-4B2E-9831-E016317840B7}" destId="{18278C51-8F72-49A4-86B6-C2702CE322FC}" srcOrd="2" destOrd="0" presId="urn:microsoft.com/office/officeart/2005/8/layout/chevron2"/>
    <dgm:cxn modelId="{1B57BA79-15DD-4E77-AA5E-9BB5980FA1B7}" type="presParOf" srcId="{18278C51-8F72-49A4-86B6-C2702CE322FC}" destId="{A7415D02-40E1-4FC6-A806-D46495C492E9}" srcOrd="0" destOrd="0" presId="urn:microsoft.com/office/officeart/2005/8/layout/chevron2"/>
    <dgm:cxn modelId="{C27C400D-62C0-4B05-BDA3-29FE5B3F87E9}" type="presParOf" srcId="{18278C51-8F72-49A4-86B6-C2702CE322FC}" destId="{528A0D81-7602-4668-9A95-33C5BC8E22F1}" srcOrd="1" destOrd="0" presId="urn:microsoft.com/office/officeart/2005/8/layout/chevron2"/>
    <dgm:cxn modelId="{648FA8CE-D301-45F6-8726-1A21A8DF155C}" type="presParOf" srcId="{2414DDD1-2785-4B2E-9831-E016317840B7}" destId="{4F34FA5A-635F-453D-A8B9-AE5BF1E0E7F3}" srcOrd="3" destOrd="0" presId="urn:microsoft.com/office/officeart/2005/8/layout/chevron2"/>
    <dgm:cxn modelId="{E35C48B3-3EDD-4FA4-84D1-F33E0FCEBF65}" type="presParOf" srcId="{2414DDD1-2785-4B2E-9831-E016317840B7}" destId="{7143B89F-7EB6-4A2A-B187-4904E75B5C46}" srcOrd="4" destOrd="0" presId="urn:microsoft.com/office/officeart/2005/8/layout/chevron2"/>
    <dgm:cxn modelId="{9497B000-7AC2-485F-A5AD-B3946D9D6495}" type="presParOf" srcId="{7143B89F-7EB6-4A2A-B187-4904E75B5C46}" destId="{42FE22DD-ADCD-4C9E-BE6E-EB611CA2B876}" srcOrd="0" destOrd="0" presId="urn:microsoft.com/office/officeart/2005/8/layout/chevron2"/>
    <dgm:cxn modelId="{B34960D3-AEA1-4678-8143-C311A377D555}" type="presParOf" srcId="{7143B89F-7EB6-4A2A-B187-4904E75B5C46}" destId="{9CAC12E8-A2EE-40AC-BF37-95C511B75B2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D743DA-299B-49C6-AD5D-0F4635A93253}" type="doc">
      <dgm:prSet loTypeId="urn:microsoft.com/office/officeart/2005/8/layout/chevron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IN"/>
        </a:p>
      </dgm:t>
    </dgm:pt>
    <dgm:pt modelId="{AF174338-58BC-45C7-B236-C989C8980418}">
      <dgm:prSet phldrT="[Text]"/>
      <dgm:spPr/>
      <dgm:t>
        <a:bodyPr/>
        <a:lstStyle/>
        <a:p>
          <a:r>
            <a:rPr lang="en-US" dirty="0" smtClean="0"/>
            <a:t>Customer Validation</a:t>
          </a:r>
          <a:endParaRPr lang="en-IN" dirty="0"/>
        </a:p>
      </dgm:t>
    </dgm:pt>
    <dgm:pt modelId="{1284524A-FCD9-4A4B-A011-806765371FFB}" type="parTrans" cxnId="{32C4849E-E22C-439F-9E90-F13A7067EA33}">
      <dgm:prSet/>
      <dgm:spPr/>
      <dgm:t>
        <a:bodyPr/>
        <a:lstStyle/>
        <a:p>
          <a:endParaRPr lang="en-IN"/>
        </a:p>
      </dgm:t>
    </dgm:pt>
    <dgm:pt modelId="{A60477C3-80B5-44EC-8589-0006EB821275}" type="sibTrans" cxnId="{32C4849E-E22C-439F-9E90-F13A7067EA33}">
      <dgm:prSet/>
      <dgm:spPr/>
      <dgm:t>
        <a:bodyPr/>
        <a:lstStyle/>
        <a:p>
          <a:endParaRPr lang="en-IN"/>
        </a:p>
      </dgm:t>
    </dgm:pt>
    <dgm:pt modelId="{AE8EA376-D296-401E-ADAB-C7822C5298BB}">
      <dgm:prSet phldrT="[Text]"/>
      <dgm:spPr/>
      <dgm:t>
        <a:bodyPr/>
        <a:lstStyle/>
        <a:p>
          <a:r>
            <a:rPr lang="en-US" dirty="0" smtClean="0"/>
            <a:t>Test marketing</a:t>
          </a:r>
          <a:endParaRPr lang="en-IN" dirty="0"/>
        </a:p>
      </dgm:t>
    </dgm:pt>
    <dgm:pt modelId="{43DA5D1A-197E-4B04-A105-8DBD57D0D1FE}" type="parTrans" cxnId="{CF190D63-A66F-40D7-AC60-59C016EBF144}">
      <dgm:prSet/>
      <dgm:spPr/>
      <dgm:t>
        <a:bodyPr/>
        <a:lstStyle/>
        <a:p>
          <a:endParaRPr lang="en-IN"/>
        </a:p>
      </dgm:t>
    </dgm:pt>
    <dgm:pt modelId="{2B686455-E67B-4EBC-903D-9072729E6977}" type="sibTrans" cxnId="{CF190D63-A66F-40D7-AC60-59C016EBF144}">
      <dgm:prSet/>
      <dgm:spPr/>
      <dgm:t>
        <a:bodyPr/>
        <a:lstStyle/>
        <a:p>
          <a:endParaRPr lang="en-IN"/>
        </a:p>
      </dgm:t>
    </dgm:pt>
    <dgm:pt modelId="{15AF05BB-1B83-4529-BFFD-76B1D83C5EFA}">
      <dgm:prSet phldrT="[Text]"/>
      <dgm:spPr/>
      <dgm:t>
        <a:bodyPr/>
        <a:lstStyle/>
        <a:p>
          <a:r>
            <a:rPr lang="en-US" dirty="0" smtClean="0"/>
            <a:t>Distribution / sales channel development</a:t>
          </a:r>
          <a:endParaRPr lang="en-IN" dirty="0"/>
        </a:p>
      </dgm:t>
    </dgm:pt>
    <dgm:pt modelId="{AAAD5C60-BBEA-4948-BB75-A0BA7DB94333}" type="parTrans" cxnId="{221E49D7-1112-44BF-A9A2-AC571C053AB9}">
      <dgm:prSet/>
      <dgm:spPr/>
      <dgm:t>
        <a:bodyPr/>
        <a:lstStyle/>
        <a:p>
          <a:endParaRPr lang="en-IN"/>
        </a:p>
      </dgm:t>
    </dgm:pt>
    <dgm:pt modelId="{D814E886-E806-46B6-9626-C0BF1D7CDD0E}" type="sibTrans" cxnId="{221E49D7-1112-44BF-A9A2-AC571C053AB9}">
      <dgm:prSet/>
      <dgm:spPr/>
      <dgm:t>
        <a:bodyPr/>
        <a:lstStyle/>
        <a:p>
          <a:endParaRPr lang="en-IN"/>
        </a:p>
      </dgm:t>
    </dgm:pt>
    <dgm:pt modelId="{1BF3F0C1-ABA7-4FDC-A633-3CA57CA28986}">
      <dgm:prSet phldrT="[Text]"/>
      <dgm:spPr/>
      <dgm:t>
        <a:bodyPr/>
        <a:lstStyle/>
        <a:p>
          <a:r>
            <a:rPr lang="en-US" dirty="0" smtClean="0"/>
            <a:t>Customer  Creation</a:t>
          </a:r>
          <a:endParaRPr lang="en-IN" dirty="0"/>
        </a:p>
      </dgm:t>
    </dgm:pt>
    <dgm:pt modelId="{C180E2B9-93CB-414D-BA8D-BB8488033535}" type="parTrans" cxnId="{38F4C706-4F3F-49C7-A85D-5C694E500CC3}">
      <dgm:prSet/>
      <dgm:spPr/>
      <dgm:t>
        <a:bodyPr/>
        <a:lstStyle/>
        <a:p>
          <a:endParaRPr lang="en-IN"/>
        </a:p>
      </dgm:t>
    </dgm:pt>
    <dgm:pt modelId="{E22BAACE-D682-400E-86CD-AD1A0940E40F}" type="sibTrans" cxnId="{38F4C706-4F3F-49C7-A85D-5C694E500CC3}">
      <dgm:prSet/>
      <dgm:spPr/>
      <dgm:t>
        <a:bodyPr/>
        <a:lstStyle/>
        <a:p>
          <a:endParaRPr lang="en-IN"/>
        </a:p>
      </dgm:t>
    </dgm:pt>
    <dgm:pt modelId="{58BB4028-3F55-4D05-A5B4-688A2AD6FA71}">
      <dgm:prSet phldrT="[Text]"/>
      <dgm:spPr/>
      <dgm:t>
        <a:bodyPr/>
        <a:lstStyle/>
        <a:p>
          <a:r>
            <a:rPr lang="en-US" dirty="0" smtClean="0"/>
            <a:t>Media, PR, brand building</a:t>
          </a:r>
          <a:endParaRPr lang="en-IN" dirty="0"/>
        </a:p>
      </dgm:t>
    </dgm:pt>
    <dgm:pt modelId="{0FCCAD73-98C5-44A3-82F5-599FE40883CA}" type="parTrans" cxnId="{935E6D03-DF23-4AE1-8DD3-7C8076051285}">
      <dgm:prSet/>
      <dgm:spPr/>
      <dgm:t>
        <a:bodyPr/>
        <a:lstStyle/>
        <a:p>
          <a:endParaRPr lang="en-IN"/>
        </a:p>
      </dgm:t>
    </dgm:pt>
    <dgm:pt modelId="{D0CEF6DA-B80A-43A1-BADC-38F86EF420A3}" type="sibTrans" cxnId="{935E6D03-DF23-4AE1-8DD3-7C8076051285}">
      <dgm:prSet/>
      <dgm:spPr/>
      <dgm:t>
        <a:bodyPr/>
        <a:lstStyle/>
        <a:p>
          <a:endParaRPr lang="en-IN"/>
        </a:p>
      </dgm:t>
    </dgm:pt>
    <dgm:pt modelId="{308A032F-5492-41F8-89B9-E04E11649432}">
      <dgm:prSet phldrT="[Text]"/>
      <dgm:spPr/>
      <dgm:t>
        <a:bodyPr/>
        <a:lstStyle/>
        <a:p>
          <a:r>
            <a:rPr lang="en-US" dirty="0" smtClean="0"/>
            <a:t>Scaling &amp; measuring impact</a:t>
          </a:r>
          <a:endParaRPr lang="en-IN" dirty="0"/>
        </a:p>
      </dgm:t>
    </dgm:pt>
    <dgm:pt modelId="{CA7FE153-9A50-4737-9D7E-A6AE3CF425EE}" type="parTrans" cxnId="{6562FFD2-9768-4FA3-8150-336E3C2F6161}">
      <dgm:prSet/>
      <dgm:spPr/>
      <dgm:t>
        <a:bodyPr/>
        <a:lstStyle/>
        <a:p>
          <a:endParaRPr lang="en-IN"/>
        </a:p>
      </dgm:t>
    </dgm:pt>
    <dgm:pt modelId="{6D70B994-D5C7-4390-A5F3-F0F0461129FB}" type="sibTrans" cxnId="{6562FFD2-9768-4FA3-8150-336E3C2F6161}">
      <dgm:prSet/>
      <dgm:spPr/>
      <dgm:t>
        <a:bodyPr/>
        <a:lstStyle/>
        <a:p>
          <a:endParaRPr lang="en-IN"/>
        </a:p>
      </dgm:t>
    </dgm:pt>
    <dgm:pt modelId="{39A6BC0A-78BB-4CCE-9266-A1CB82DB9283}">
      <dgm:prSet phldrT="[Text]"/>
      <dgm:spPr/>
      <dgm:t>
        <a:bodyPr/>
        <a:lstStyle/>
        <a:p>
          <a:r>
            <a:rPr lang="en-US" dirty="0" smtClean="0"/>
            <a:t>Company Building</a:t>
          </a:r>
          <a:endParaRPr lang="en-IN" dirty="0"/>
        </a:p>
      </dgm:t>
    </dgm:pt>
    <dgm:pt modelId="{FE568250-C205-465A-B66E-F29D901319FF}" type="parTrans" cxnId="{227FD8C2-BD90-4D39-8D5D-2E456B4AF703}">
      <dgm:prSet/>
      <dgm:spPr/>
      <dgm:t>
        <a:bodyPr/>
        <a:lstStyle/>
        <a:p>
          <a:endParaRPr lang="en-IN"/>
        </a:p>
      </dgm:t>
    </dgm:pt>
    <dgm:pt modelId="{B02ECAAC-2075-420B-B33F-C58CF919546C}" type="sibTrans" cxnId="{227FD8C2-BD90-4D39-8D5D-2E456B4AF703}">
      <dgm:prSet/>
      <dgm:spPr/>
      <dgm:t>
        <a:bodyPr/>
        <a:lstStyle/>
        <a:p>
          <a:endParaRPr lang="en-IN"/>
        </a:p>
      </dgm:t>
    </dgm:pt>
    <dgm:pt modelId="{8173B1FB-ED0D-42D3-AEAE-1E909037B8AF}">
      <dgm:prSet phldrT="[Text]"/>
      <dgm:spPr/>
      <dgm:t>
        <a:bodyPr/>
        <a:lstStyle/>
        <a:p>
          <a:r>
            <a:rPr lang="en-US" dirty="0" smtClean="0"/>
            <a:t>Raising venture capital</a:t>
          </a:r>
          <a:endParaRPr lang="en-IN" dirty="0"/>
        </a:p>
      </dgm:t>
    </dgm:pt>
    <dgm:pt modelId="{68AEBFBE-FD4A-40FA-952F-8175117B6958}" type="parTrans" cxnId="{E5F6C620-C02D-4189-ABC4-CF351C7F9BA8}">
      <dgm:prSet/>
      <dgm:spPr/>
      <dgm:t>
        <a:bodyPr/>
        <a:lstStyle/>
        <a:p>
          <a:endParaRPr lang="en-IN"/>
        </a:p>
      </dgm:t>
    </dgm:pt>
    <dgm:pt modelId="{92E37F17-52A4-4EF9-A9EB-5459571C6335}" type="sibTrans" cxnId="{E5F6C620-C02D-4189-ABC4-CF351C7F9BA8}">
      <dgm:prSet/>
      <dgm:spPr/>
      <dgm:t>
        <a:bodyPr/>
        <a:lstStyle/>
        <a:p>
          <a:endParaRPr lang="en-IN"/>
        </a:p>
      </dgm:t>
    </dgm:pt>
    <dgm:pt modelId="{B78DC1FA-7988-4034-982D-D43843060BA1}">
      <dgm:prSet phldrT="[Text]"/>
      <dgm:spPr/>
      <dgm:t>
        <a:bodyPr/>
        <a:lstStyle/>
        <a:p>
          <a:r>
            <a:rPr lang="en-US" dirty="0" smtClean="0"/>
            <a:t>Legal advise, scaling strategies</a:t>
          </a:r>
          <a:endParaRPr lang="en-IN" dirty="0"/>
        </a:p>
      </dgm:t>
    </dgm:pt>
    <dgm:pt modelId="{CB20FA47-2792-4668-B030-50779D6FCFC3}" type="parTrans" cxnId="{08D7D8D3-2944-404B-BAC7-2800CDA41929}">
      <dgm:prSet/>
      <dgm:spPr/>
      <dgm:t>
        <a:bodyPr/>
        <a:lstStyle/>
        <a:p>
          <a:endParaRPr lang="en-IN"/>
        </a:p>
      </dgm:t>
    </dgm:pt>
    <dgm:pt modelId="{B1B24595-0F4C-46C6-B528-B5C4213B3E8B}" type="sibTrans" cxnId="{08D7D8D3-2944-404B-BAC7-2800CDA41929}">
      <dgm:prSet/>
      <dgm:spPr/>
      <dgm:t>
        <a:bodyPr/>
        <a:lstStyle/>
        <a:p>
          <a:endParaRPr lang="en-IN"/>
        </a:p>
      </dgm:t>
    </dgm:pt>
    <dgm:pt modelId="{2414DDD1-2785-4B2E-9831-E016317840B7}" type="pres">
      <dgm:prSet presAssocID="{9FD743DA-299B-49C6-AD5D-0F4635A9325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35BBE55B-C3A6-4D02-8B95-AFE71961B649}" type="pres">
      <dgm:prSet presAssocID="{AF174338-58BC-45C7-B236-C989C8980418}" presName="composite" presStyleCnt="0"/>
      <dgm:spPr/>
    </dgm:pt>
    <dgm:pt modelId="{2679CCC9-1E22-43A3-B047-BA6A6408A2E5}" type="pres">
      <dgm:prSet presAssocID="{AF174338-58BC-45C7-B236-C989C898041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29C7D38-71D2-46A3-8003-B86BB9A3F090}" type="pres">
      <dgm:prSet presAssocID="{AF174338-58BC-45C7-B236-C989C898041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AB9D1B0-2768-43A0-9046-635B7A5FF611}" type="pres">
      <dgm:prSet presAssocID="{A60477C3-80B5-44EC-8589-0006EB821275}" presName="sp" presStyleCnt="0"/>
      <dgm:spPr/>
    </dgm:pt>
    <dgm:pt modelId="{18278C51-8F72-49A4-86B6-C2702CE322FC}" type="pres">
      <dgm:prSet presAssocID="{1BF3F0C1-ABA7-4FDC-A633-3CA57CA28986}" presName="composite" presStyleCnt="0"/>
      <dgm:spPr/>
    </dgm:pt>
    <dgm:pt modelId="{A7415D02-40E1-4FC6-A806-D46495C492E9}" type="pres">
      <dgm:prSet presAssocID="{1BF3F0C1-ABA7-4FDC-A633-3CA57CA2898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28A0D81-7602-4668-9A95-33C5BC8E22F1}" type="pres">
      <dgm:prSet presAssocID="{1BF3F0C1-ABA7-4FDC-A633-3CA57CA2898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F34FA5A-635F-453D-A8B9-AE5BF1E0E7F3}" type="pres">
      <dgm:prSet presAssocID="{E22BAACE-D682-400E-86CD-AD1A0940E40F}" presName="sp" presStyleCnt="0"/>
      <dgm:spPr/>
    </dgm:pt>
    <dgm:pt modelId="{7143B89F-7EB6-4A2A-B187-4904E75B5C46}" type="pres">
      <dgm:prSet presAssocID="{39A6BC0A-78BB-4CCE-9266-A1CB82DB9283}" presName="composite" presStyleCnt="0"/>
      <dgm:spPr/>
    </dgm:pt>
    <dgm:pt modelId="{42FE22DD-ADCD-4C9E-BE6E-EB611CA2B876}" type="pres">
      <dgm:prSet presAssocID="{39A6BC0A-78BB-4CCE-9266-A1CB82DB928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CAC12E8-A2EE-40AC-BF37-95C511B75B2A}" type="pres">
      <dgm:prSet presAssocID="{39A6BC0A-78BB-4CCE-9266-A1CB82DB928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1D3E2DE5-D3E6-4EE9-B053-E1089BDD29AC}" type="presOf" srcId="{308A032F-5492-41F8-89B9-E04E11649432}" destId="{528A0D81-7602-4668-9A95-33C5BC8E22F1}" srcOrd="0" destOrd="1" presId="urn:microsoft.com/office/officeart/2005/8/layout/chevron2"/>
    <dgm:cxn modelId="{1A21DCC7-8099-4A77-BCD4-482419613F59}" type="presOf" srcId="{AE8EA376-D296-401E-ADAB-C7822C5298BB}" destId="{229C7D38-71D2-46A3-8003-B86BB9A3F090}" srcOrd="0" destOrd="0" presId="urn:microsoft.com/office/officeart/2005/8/layout/chevron2"/>
    <dgm:cxn modelId="{45BD978E-5C71-4F9E-9B98-83C95DCF7504}" type="presOf" srcId="{1BF3F0C1-ABA7-4FDC-A633-3CA57CA28986}" destId="{A7415D02-40E1-4FC6-A806-D46495C492E9}" srcOrd="0" destOrd="0" presId="urn:microsoft.com/office/officeart/2005/8/layout/chevron2"/>
    <dgm:cxn modelId="{935E6D03-DF23-4AE1-8DD3-7C8076051285}" srcId="{1BF3F0C1-ABA7-4FDC-A633-3CA57CA28986}" destId="{58BB4028-3F55-4D05-A5B4-688A2AD6FA71}" srcOrd="0" destOrd="0" parTransId="{0FCCAD73-98C5-44A3-82F5-599FE40883CA}" sibTransId="{D0CEF6DA-B80A-43A1-BADC-38F86EF420A3}"/>
    <dgm:cxn modelId="{10F943DD-2FAD-45C5-8079-5737605E4CAB}" type="presOf" srcId="{AF174338-58BC-45C7-B236-C989C8980418}" destId="{2679CCC9-1E22-43A3-B047-BA6A6408A2E5}" srcOrd="0" destOrd="0" presId="urn:microsoft.com/office/officeart/2005/8/layout/chevron2"/>
    <dgm:cxn modelId="{CF190D63-A66F-40D7-AC60-59C016EBF144}" srcId="{AF174338-58BC-45C7-B236-C989C8980418}" destId="{AE8EA376-D296-401E-ADAB-C7822C5298BB}" srcOrd="0" destOrd="0" parTransId="{43DA5D1A-197E-4B04-A105-8DBD57D0D1FE}" sibTransId="{2B686455-E67B-4EBC-903D-9072729E6977}"/>
    <dgm:cxn modelId="{08D7D8D3-2944-404B-BAC7-2800CDA41929}" srcId="{39A6BC0A-78BB-4CCE-9266-A1CB82DB9283}" destId="{B78DC1FA-7988-4034-982D-D43843060BA1}" srcOrd="1" destOrd="0" parTransId="{CB20FA47-2792-4668-B030-50779D6FCFC3}" sibTransId="{B1B24595-0F4C-46C6-B528-B5C4213B3E8B}"/>
    <dgm:cxn modelId="{9949A6FC-0FD5-4267-A3F7-DFBAB20CA58C}" type="presOf" srcId="{8173B1FB-ED0D-42D3-AEAE-1E909037B8AF}" destId="{9CAC12E8-A2EE-40AC-BF37-95C511B75B2A}" srcOrd="0" destOrd="0" presId="urn:microsoft.com/office/officeart/2005/8/layout/chevron2"/>
    <dgm:cxn modelId="{227FD8C2-BD90-4D39-8D5D-2E456B4AF703}" srcId="{9FD743DA-299B-49C6-AD5D-0F4635A93253}" destId="{39A6BC0A-78BB-4CCE-9266-A1CB82DB9283}" srcOrd="2" destOrd="0" parTransId="{FE568250-C205-465A-B66E-F29D901319FF}" sibTransId="{B02ECAAC-2075-420B-B33F-C58CF919546C}"/>
    <dgm:cxn modelId="{E5F6C620-C02D-4189-ABC4-CF351C7F9BA8}" srcId="{39A6BC0A-78BB-4CCE-9266-A1CB82DB9283}" destId="{8173B1FB-ED0D-42D3-AEAE-1E909037B8AF}" srcOrd="0" destOrd="0" parTransId="{68AEBFBE-FD4A-40FA-952F-8175117B6958}" sibTransId="{92E37F17-52A4-4EF9-A9EB-5459571C6335}"/>
    <dgm:cxn modelId="{221E49D7-1112-44BF-A9A2-AC571C053AB9}" srcId="{AF174338-58BC-45C7-B236-C989C8980418}" destId="{15AF05BB-1B83-4529-BFFD-76B1D83C5EFA}" srcOrd="1" destOrd="0" parTransId="{AAAD5C60-BBEA-4948-BB75-A0BA7DB94333}" sibTransId="{D814E886-E806-46B6-9626-C0BF1D7CDD0E}"/>
    <dgm:cxn modelId="{FDA86CC4-9076-442C-8076-984203E67A8E}" type="presOf" srcId="{58BB4028-3F55-4D05-A5B4-688A2AD6FA71}" destId="{528A0D81-7602-4668-9A95-33C5BC8E22F1}" srcOrd="0" destOrd="0" presId="urn:microsoft.com/office/officeart/2005/8/layout/chevron2"/>
    <dgm:cxn modelId="{32C4849E-E22C-439F-9E90-F13A7067EA33}" srcId="{9FD743DA-299B-49C6-AD5D-0F4635A93253}" destId="{AF174338-58BC-45C7-B236-C989C8980418}" srcOrd="0" destOrd="0" parTransId="{1284524A-FCD9-4A4B-A011-806765371FFB}" sibTransId="{A60477C3-80B5-44EC-8589-0006EB821275}"/>
    <dgm:cxn modelId="{38F4C706-4F3F-49C7-A85D-5C694E500CC3}" srcId="{9FD743DA-299B-49C6-AD5D-0F4635A93253}" destId="{1BF3F0C1-ABA7-4FDC-A633-3CA57CA28986}" srcOrd="1" destOrd="0" parTransId="{C180E2B9-93CB-414D-BA8D-BB8488033535}" sibTransId="{E22BAACE-D682-400E-86CD-AD1A0940E40F}"/>
    <dgm:cxn modelId="{6562FFD2-9768-4FA3-8150-336E3C2F6161}" srcId="{1BF3F0C1-ABA7-4FDC-A633-3CA57CA28986}" destId="{308A032F-5492-41F8-89B9-E04E11649432}" srcOrd="1" destOrd="0" parTransId="{CA7FE153-9A50-4737-9D7E-A6AE3CF425EE}" sibTransId="{6D70B994-D5C7-4390-A5F3-F0F0461129FB}"/>
    <dgm:cxn modelId="{9CC84440-DB61-4596-9C2D-7FFF7B9F9C53}" type="presOf" srcId="{B78DC1FA-7988-4034-982D-D43843060BA1}" destId="{9CAC12E8-A2EE-40AC-BF37-95C511B75B2A}" srcOrd="0" destOrd="1" presId="urn:microsoft.com/office/officeart/2005/8/layout/chevron2"/>
    <dgm:cxn modelId="{097ACCA4-C24A-4D5D-AB4F-ADE39DA6F196}" type="presOf" srcId="{9FD743DA-299B-49C6-AD5D-0F4635A93253}" destId="{2414DDD1-2785-4B2E-9831-E016317840B7}" srcOrd="0" destOrd="0" presId="urn:microsoft.com/office/officeart/2005/8/layout/chevron2"/>
    <dgm:cxn modelId="{F49C553C-8AC8-493C-A339-4FF26F568833}" type="presOf" srcId="{15AF05BB-1B83-4529-BFFD-76B1D83C5EFA}" destId="{229C7D38-71D2-46A3-8003-B86BB9A3F090}" srcOrd="0" destOrd="1" presId="urn:microsoft.com/office/officeart/2005/8/layout/chevron2"/>
    <dgm:cxn modelId="{23B55461-B830-4DA1-B7D2-BDECBEDC8874}" type="presOf" srcId="{39A6BC0A-78BB-4CCE-9266-A1CB82DB9283}" destId="{42FE22DD-ADCD-4C9E-BE6E-EB611CA2B876}" srcOrd="0" destOrd="0" presId="urn:microsoft.com/office/officeart/2005/8/layout/chevron2"/>
    <dgm:cxn modelId="{A03E5CA4-7316-431E-BF34-0A4BABD63402}" type="presParOf" srcId="{2414DDD1-2785-4B2E-9831-E016317840B7}" destId="{35BBE55B-C3A6-4D02-8B95-AFE71961B649}" srcOrd="0" destOrd="0" presId="urn:microsoft.com/office/officeart/2005/8/layout/chevron2"/>
    <dgm:cxn modelId="{6219D6FD-FC49-4FEA-A766-6473C161C231}" type="presParOf" srcId="{35BBE55B-C3A6-4D02-8B95-AFE71961B649}" destId="{2679CCC9-1E22-43A3-B047-BA6A6408A2E5}" srcOrd="0" destOrd="0" presId="urn:microsoft.com/office/officeart/2005/8/layout/chevron2"/>
    <dgm:cxn modelId="{48DD5F00-2419-41BF-9E63-5CCA24CDACD7}" type="presParOf" srcId="{35BBE55B-C3A6-4D02-8B95-AFE71961B649}" destId="{229C7D38-71D2-46A3-8003-B86BB9A3F090}" srcOrd="1" destOrd="0" presId="urn:microsoft.com/office/officeart/2005/8/layout/chevron2"/>
    <dgm:cxn modelId="{512C06C6-9405-4386-92FD-18AEE98101E6}" type="presParOf" srcId="{2414DDD1-2785-4B2E-9831-E016317840B7}" destId="{CAB9D1B0-2768-43A0-9046-635B7A5FF611}" srcOrd="1" destOrd="0" presId="urn:microsoft.com/office/officeart/2005/8/layout/chevron2"/>
    <dgm:cxn modelId="{A686841B-236B-48A3-B348-88B32C7EFDB8}" type="presParOf" srcId="{2414DDD1-2785-4B2E-9831-E016317840B7}" destId="{18278C51-8F72-49A4-86B6-C2702CE322FC}" srcOrd="2" destOrd="0" presId="urn:microsoft.com/office/officeart/2005/8/layout/chevron2"/>
    <dgm:cxn modelId="{6FA189FA-A58F-41AB-B70B-A5868D59E1E8}" type="presParOf" srcId="{18278C51-8F72-49A4-86B6-C2702CE322FC}" destId="{A7415D02-40E1-4FC6-A806-D46495C492E9}" srcOrd="0" destOrd="0" presId="urn:microsoft.com/office/officeart/2005/8/layout/chevron2"/>
    <dgm:cxn modelId="{3147D180-AA0A-440B-8B1D-C54F47CDF731}" type="presParOf" srcId="{18278C51-8F72-49A4-86B6-C2702CE322FC}" destId="{528A0D81-7602-4668-9A95-33C5BC8E22F1}" srcOrd="1" destOrd="0" presId="urn:microsoft.com/office/officeart/2005/8/layout/chevron2"/>
    <dgm:cxn modelId="{9F07B712-46B4-4F62-ABDB-6EC28E404F03}" type="presParOf" srcId="{2414DDD1-2785-4B2E-9831-E016317840B7}" destId="{4F34FA5A-635F-453D-A8B9-AE5BF1E0E7F3}" srcOrd="3" destOrd="0" presId="urn:microsoft.com/office/officeart/2005/8/layout/chevron2"/>
    <dgm:cxn modelId="{353596D7-FEB6-4B79-B044-0307AC3C90DF}" type="presParOf" srcId="{2414DDD1-2785-4B2E-9831-E016317840B7}" destId="{7143B89F-7EB6-4A2A-B187-4904E75B5C46}" srcOrd="4" destOrd="0" presId="urn:microsoft.com/office/officeart/2005/8/layout/chevron2"/>
    <dgm:cxn modelId="{96DD53B9-5EA0-43E4-8337-28ACA3022008}" type="presParOf" srcId="{7143B89F-7EB6-4A2A-B187-4904E75B5C46}" destId="{42FE22DD-ADCD-4C9E-BE6E-EB611CA2B876}" srcOrd="0" destOrd="0" presId="urn:microsoft.com/office/officeart/2005/8/layout/chevron2"/>
    <dgm:cxn modelId="{ABEA9A2D-355E-44DB-86B4-F1AB553FF311}" type="presParOf" srcId="{7143B89F-7EB6-4A2A-B187-4904E75B5C46}" destId="{9CAC12E8-A2EE-40AC-BF37-95C511B75B2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4FDBB08-AE70-478D-A948-313CEC52C54F}" type="doc">
      <dgm:prSet loTypeId="urn:microsoft.com/office/officeart/2005/8/layout/radial3" loCatId="relationship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n-IN"/>
        </a:p>
      </dgm:t>
    </dgm:pt>
    <dgm:pt modelId="{D433CAB3-5DF8-4A8F-B971-660ED124EC91}">
      <dgm:prSet phldrT="[Text]"/>
      <dgm:spPr/>
      <dgm:t>
        <a:bodyPr/>
        <a:lstStyle/>
        <a:p>
          <a:r>
            <a:rPr lang="en-US" dirty="0" smtClean="0"/>
            <a:t>Social Entrepreneurs </a:t>
          </a:r>
        </a:p>
        <a:p>
          <a:r>
            <a:rPr lang="en-US" dirty="0" smtClean="0"/>
            <a:t>Community</a:t>
          </a:r>
          <a:endParaRPr lang="en-IN" dirty="0"/>
        </a:p>
      </dgm:t>
    </dgm:pt>
    <dgm:pt modelId="{98CE4A78-3E7B-42C3-A7E9-58CBEB379830}" type="parTrans" cxnId="{7E2BE592-89BA-4366-B9D2-20518C92D3FF}">
      <dgm:prSet/>
      <dgm:spPr/>
      <dgm:t>
        <a:bodyPr/>
        <a:lstStyle/>
        <a:p>
          <a:endParaRPr lang="en-IN"/>
        </a:p>
      </dgm:t>
    </dgm:pt>
    <dgm:pt modelId="{1BB0BDC6-AC8A-4376-8F7D-2631DB8B280B}" type="sibTrans" cxnId="{7E2BE592-89BA-4366-B9D2-20518C92D3FF}">
      <dgm:prSet/>
      <dgm:spPr/>
      <dgm:t>
        <a:bodyPr/>
        <a:lstStyle/>
        <a:p>
          <a:endParaRPr lang="en-IN"/>
        </a:p>
      </dgm:t>
    </dgm:pt>
    <dgm:pt modelId="{CBCDCEC4-19AE-47C5-99EC-2A4F8B13D2FB}">
      <dgm:prSet phldrT="[Text]"/>
      <dgm:spPr/>
      <dgm:t>
        <a:bodyPr/>
        <a:lstStyle/>
        <a:p>
          <a:r>
            <a:rPr lang="en-US" dirty="0" smtClean="0"/>
            <a:t>Mentors,</a:t>
          </a:r>
        </a:p>
        <a:p>
          <a:r>
            <a:rPr lang="en-US" dirty="0" smtClean="0"/>
            <a:t>Advisors</a:t>
          </a:r>
          <a:endParaRPr lang="en-IN" dirty="0"/>
        </a:p>
      </dgm:t>
    </dgm:pt>
    <dgm:pt modelId="{B346ADF3-B25D-410C-BAF2-FDD92B87B222}" type="parTrans" cxnId="{EF342966-B25E-4A3A-8FD5-0B02418D153D}">
      <dgm:prSet/>
      <dgm:spPr/>
      <dgm:t>
        <a:bodyPr/>
        <a:lstStyle/>
        <a:p>
          <a:endParaRPr lang="en-IN"/>
        </a:p>
      </dgm:t>
    </dgm:pt>
    <dgm:pt modelId="{25009B08-3C4F-4A26-A2CC-09A1BC4597E7}" type="sibTrans" cxnId="{EF342966-B25E-4A3A-8FD5-0B02418D153D}">
      <dgm:prSet/>
      <dgm:spPr/>
      <dgm:t>
        <a:bodyPr/>
        <a:lstStyle/>
        <a:p>
          <a:endParaRPr lang="en-IN"/>
        </a:p>
      </dgm:t>
    </dgm:pt>
    <dgm:pt modelId="{1DC55AFB-F489-40C9-AC7B-BE689D7F7ABC}">
      <dgm:prSet phldrT="[Text]"/>
      <dgm:spPr/>
      <dgm:t>
        <a:bodyPr/>
        <a:lstStyle/>
        <a:p>
          <a:r>
            <a:rPr lang="en-US" dirty="0" smtClean="0"/>
            <a:t>Service</a:t>
          </a:r>
        </a:p>
        <a:p>
          <a:r>
            <a:rPr lang="en-US" dirty="0" smtClean="0"/>
            <a:t>Providers, volunteers</a:t>
          </a:r>
          <a:endParaRPr lang="en-IN" dirty="0"/>
        </a:p>
      </dgm:t>
    </dgm:pt>
    <dgm:pt modelId="{3E8407B4-A697-4F7E-9478-9181158F4144}" type="parTrans" cxnId="{9BFE600F-5197-47BD-B02F-946BE3A96EBC}">
      <dgm:prSet/>
      <dgm:spPr/>
      <dgm:t>
        <a:bodyPr/>
        <a:lstStyle/>
        <a:p>
          <a:endParaRPr lang="en-IN"/>
        </a:p>
      </dgm:t>
    </dgm:pt>
    <dgm:pt modelId="{F2F7D9B8-A09B-423F-993E-4490DA077895}" type="sibTrans" cxnId="{9BFE600F-5197-47BD-B02F-946BE3A96EBC}">
      <dgm:prSet/>
      <dgm:spPr/>
      <dgm:t>
        <a:bodyPr/>
        <a:lstStyle/>
        <a:p>
          <a:endParaRPr lang="en-IN"/>
        </a:p>
      </dgm:t>
    </dgm:pt>
    <dgm:pt modelId="{37A217CD-276E-4CEE-9269-FC2741934F92}">
      <dgm:prSet phldrT="[Text]"/>
      <dgm:spPr/>
      <dgm:t>
        <a:bodyPr/>
        <a:lstStyle/>
        <a:p>
          <a:r>
            <a:rPr lang="en-US" dirty="0" smtClean="0"/>
            <a:t>Investors</a:t>
          </a:r>
          <a:endParaRPr lang="en-IN" dirty="0"/>
        </a:p>
      </dgm:t>
    </dgm:pt>
    <dgm:pt modelId="{65AB238F-2DCE-4FC3-B382-62F5914BD8B0}" type="parTrans" cxnId="{FE178F17-A5EA-428F-BC80-624241C8DA07}">
      <dgm:prSet/>
      <dgm:spPr/>
      <dgm:t>
        <a:bodyPr/>
        <a:lstStyle/>
        <a:p>
          <a:endParaRPr lang="en-IN"/>
        </a:p>
      </dgm:t>
    </dgm:pt>
    <dgm:pt modelId="{F9D722B1-2458-425D-B061-E3FB7D2261FB}" type="sibTrans" cxnId="{FE178F17-A5EA-428F-BC80-624241C8DA07}">
      <dgm:prSet/>
      <dgm:spPr/>
      <dgm:t>
        <a:bodyPr/>
        <a:lstStyle/>
        <a:p>
          <a:endParaRPr lang="en-IN"/>
        </a:p>
      </dgm:t>
    </dgm:pt>
    <dgm:pt modelId="{F896CD82-1661-48FF-89F1-C0ACC870516D}">
      <dgm:prSet phldrT="[Text]"/>
      <dgm:spPr/>
      <dgm:t>
        <a:bodyPr/>
        <a:lstStyle/>
        <a:p>
          <a:r>
            <a:rPr lang="en-US" dirty="0" smtClean="0"/>
            <a:t>Stakeholders,</a:t>
          </a:r>
        </a:p>
        <a:p>
          <a:r>
            <a:rPr lang="en-US" dirty="0" smtClean="0"/>
            <a:t>Beneficiaries</a:t>
          </a:r>
          <a:endParaRPr lang="en-IN" dirty="0"/>
        </a:p>
      </dgm:t>
    </dgm:pt>
    <dgm:pt modelId="{C990BED0-1F23-4446-9B7C-46F8AC1C09CF}" type="parTrans" cxnId="{AF0AE1BD-5A33-4B2C-9A55-A63936937435}">
      <dgm:prSet/>
      <dgm:spPr/>
      <dgm:t>
        <a:bodyPr/>
        <a:lstStyle/>
        <a:p>
          <a:endParaRPr lang="en-IN"/>
        </a:p>
      </dgm:t>
    </dgm:pt>
    <dgm:pt modelId="{37D376BA-707E-43B0-9135-15322B089218}" type="sibTrans" cxnId="{AF0AE1BD-5A33-4B2C-9A55-A63936937435}">
      <dgm:prSet/>
      <dgm:spPr/>
      <dgm:t>
        <a:bodyPr/>
        <a:lstStyle/>
        <a:p>
          <a:endParaRPr lang="en-IN"/>
        </a:p>
      </dgm:t>
    </dgm:pt>
    <dgm:pt modelId="{0A9CFC03-9D85-45E5-8955-691C6B4BAD72}">
      <dgm:prSet/>
      <dgm:spPr/>
      <dgm:t>
        <a:bodyPr/>
        <a:lstStyle/>
        <a:p>
          <a:r>
            <a:rPr lang="en-US" dirty="0" smtClean="0"/>
            <a:t>Staff, Trainers</a:t>
          </a:r>
          <a:endParaRPr lang="en-IN" dirty="0"/>
        </a:p>
      </dgm:t>
    </dgm:pt>
    <dgm:pt modelId="{0553FDC3-3A67-428E-9CFE-8ACF9F7D753F}" type="parTrans" cxnId="{5A12DE7B-C231-4F85-BD04-EF6F0DDB59F9}">
      <dgm:prSet/>
      <dgm:spPr/>
      <dgm:t>
        <a:bodyPr/>
        <a:lstStyle/>
        <a:p>
          <a:endParaRPr lang="en-IN"/>
        </a:p>
      </dgm:t>
    </dgm:pt>
    <dgm:pt modelId="{63871220-EBEA-494A-A0ED-9F96A77F44B2}" type="sibTrans" cxnId="{5A12DE7B-C231-4F85-BD04-EF6F0DDB59F9}">
      <dgm:prSet/>
      <dgm:spPr/>
      <dgm:t>
        <a:bodyPr/>
        <a:lstStyle/>
        <a:p>
          <a:endParaRPr lang="en-IN"/>
        </a:p>
      </dgm:t>
    </dgm:pt>
    <dgm:pt modelId="{934EAE03-5E6A-48FB-9BD2-74876814DADC}">
      <dgm:prSet/>
      <dgm:spPr/>
      <dgm:t>
        <a:bodyPr/>
        <a:lstStyle/>
        <a:p>
          <a:r>
            <a:rPr lang="en-US" dirty="0" smtClean="0"/>
            <a:t>Auroville</a:t>
          </a:r>
          <a:endParaRPr lang="en-IN" dirty="0"/>
        </a:p>
      </dgm:t>
    </dgm:pt>
    <dgm:pt modelId="{3BA5763F-8F3F-4EEE-815D-C7E2732A64F5}" type="parTrans" cxnId="{A0BE2DF4-4A2B-494D-ABCE-9B3753695571}">
      <dgm:prSet/>
      <dgm:spPr/>
      <dgm:t>
        <a:bodyPr/>
        <a:lstStyle/>
        <a:p>
          <a:endParaRPr lang="en-IN"/>
        </a:p>
      </dgm:t>
    </dgm:pt>
    <dgm:pt modelId="{29660B1C-04AA-4665-B969-1852DFDE5191}" type="sibTrans" cxnId="{A0BE2DF4-4A2B-494D-ABCE-9B3753695571}">
      <dgm:prSet/>
      <dgm:spPr/>
      <dgm:t>
        <a:bodyPr/>
        <a:lstStyle/>
        <a:p>
          <a:endParaRPr lang="en-IN"/>
        </a:p>
      </dgm:t>
    </dgm:pt>
    <dgm:pt modelId="{7BCAAC2F-6E1C-4333-88FF-283DA6A65394}" type="pres">
      <dgm:prSet presAssocID="{C4FDBB08-AE70-478D-A948-313CEC52C54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F929AE1D-EE31-4C59-9B2E-48F53A1B6FCE}" type="pres">
      <dgm:prSet presAssocID="{C4FDBB08-AE70-478D-A948-313CEC52C54F}" presName="radial" presStyleCnt="0">
        <dgm:presLayoutVars>
          <dgm:animLvl val="ctr"/>
        </dgm:presLayoutVars>
      </dgm:prSet>
      <dgm:spPr/>
    </dgm:pt>
    <dgm:pt modelId="{4DD0EDB9-F2E3-4FC6-9BFF-C6BF62F64E04}" type="pres">
      <dgm:prSet presAssocID="{D433CAB3-5DF8-4A8F-B971-660ED124EC91}" presName="centerShape" presStyleLbl="vennNode1" presStyleIdx="0" presStyleCnt="7"/>
      <dgm:spPr/>
      <dgm:t>
        <a:bodyPr/>
        <a:lstStyle/>
        <a:p>
          <a:endParaRPr lang="en-IN"/>
        </a:p>
      </dgm:t>
    </dgm:pt>
    <dgm:pt modelId="{84474ED4-C4FE-47B0-A2E1-60461248D053}" type="pres">
      <dgm:prSet presAssocID="{CBCDCEC4-19AE-47C5-99EC-2A4F8B13D2FB}" presName="node" presStyleLbl="vennNode1" presStyleIdx="1" presStyleCnt="7" custScaleX="129462" custScaleY="122945" custRadScaleRad="103516" custRadScaleInc="12468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13541E3-7AAC-4D87-A7E4-C84E271EC386}" type="pres">
      <dgm:prSet presAssocID="{1DC55AFB-F489-40C9-AC7B-BE689D7F7ABC}" presName="node" presStyleLbl="vennNode1" presStyleIdx="2" presStyleCnt="7" custScaleX="259842" custScaleY="132177" custRadScaleRad="138606" custRadScaleInc="8296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ED6615C-7FC3-46EE-8765-091CEF40B05C}" type="pres">
      <dgm:prSet presAssocID="{37A217CD-276E-4CEE-9269-FC2741934F92}" presName="node" presStyleLbl="vennNode1" presStyleIdx="3" presStyleCnt="7" custScaleX="163881" custScaleY="129463" custRadScaleRad="92558" custRadScaleInc="8778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E0C828C-EEF8-4CE5-AA81-1CB223651690}" type="pres">
      <dgm:prSet presAssocID="{F896CD82-1661-48FF-89F1-C0ACC870516D}" presName="node" presStyleLbl="vennNode1" presStyleIdx="4" presStyleCnt="7" custScaleX="232852" custScaleY="172436" custRadScaleRad="125372" custRadScaleInc="10786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ABE4F25-E919-4C4B-93A8-FBF9B06B1FF4}" type="pres">
      <dgm:prSet presAssocID="{0A9CFC03-9D85-45E5-8955-691C6B4BAD72}" presName="node" presStyleLbl="vennNode1" presStyleIdx="5" presStyleCnt="7" custRadScaleRad="92783" custRadScaleInc="25078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D238D75-20EA-4798-80E7-C2F3609B4BF9}" type="pres">
      <dgm:prSet presAssocID="{934EAE03-5E6A-48FB-9BD2-74876814DADC}" presName="node" presStyleLbl="vennNode1" presStyleIdx="6" presStyleCnt="7" custRadScaleRad="101969" custRadScaleInc="-2429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5A12DE7B-C231-4F85-BD04-EF6F0DDB59F9}" srcId="{D433CAB3-5DF8-4A8F-B971-660ED124EC91}" destId="{0A9CFC03-9D85-45E5-8955-691C6B4BAD72}" srcOrd="4" destOrd="0" parTransId="{0553FDC3-3A67-428E-9CFE-8ACF9F7D753F}" sibTransId="{63871220-EBEA-494A-A0ED-9F96A77F44B2}"/>
    <dgm:cxn modelId="{7207657D-A14D-4008-9ECB-3099C8E542E5}" type="presOf" srcId="{1DC55AFB-F489-40C9-AC7B-BE689D7F7ABC}" destId="{513541E3-7AAC-4D87-A7E4-C84E271EC386}" srcOrd="0" destOrd="0" presId="urn:microsoft.com/office/officeart/2005/8/layout/radial3"/>
    <dgm:cxn modelId="{EDC890BC-7B87-4EF3-8900-12E9136BDBC5}" type="presOf" srcId="{D433CAB3-5DF8-4A8F-B971-660ED124EC91}" destId="{4DD0EDB9-F2E3-4FC6-9BFF-C6BF62F64E04}" srcOrd="0" destOrd="0" presId="urn:microsoft.com/office/officeart/2005/8/layout/radial3"/>
    <dgm:cxn modelId="{6F6ADD2C-7E7C-4DD3-A33D-E858D0026CF3}" type="presOf" srcId="{37A217CD-276E-4CEE-9269-FC2741934F92}" destId="{6ED6615C-7FC3-46EE-8765-091CEF40B05C}" srcOrd="0" destOrd="0" presId="urn:microsoft.com/office/officeart/2005/8/layout/radial3"/>
    <dgm:cxn modelId="{9BFE600F-5197-47BD-B02F-946BE3A96EBC}" srcId="{D433CAB3-5DF8-4A8F-B971-660ED124EC91}" destId="{1DC55AFB-F489-40C9-AC7B-BE689D7F7ABC}" srcOrd="1" destOrd="0" parTransId="{3E8407B4-A697-4F7E-9478-9181158F4144}" sibTransId="{F2F7D9B8-A09B-423F-993E-4490DA077895}"/>
    <dgm:cxn modelId="{25D89A52-707B-425F-8EE2-C4F3E04355FD}" type="presOf" srcId="{934EAE03-5E6A-48FB-9BD2-74876814DADC}" destId="{6D238D75-20EA-4798-80E7-C2F3609B4BF9}" srcOrd="0" destOrd="0" presId="urn:microsoft.com/office/officeart/2005/8/layout/radial3"/>
    <dgm:cxn modelId="{A0BE2DF4-4A2B-494D-ABCE-9B3753695571}" srcId="{D433CAB3-5DF8-4A8F-B971-660ED124EC91}" destId="{934EAE03-5E6A-48FB-9BD2-74876814DADC}" srcOrd="5" destOrd="0" parTransId="{3BA5763F-8F3F-4EEE-815D-C7E2732A64F5}" sibTransId="{29660B1C-04AA-4665-B969-1852DFDE5191}"/>
    <dgm:cxn modelId="{EF342966-B25E-4A3A-8FD5-0B02418D153D}" srcId="{D433CAB3-5DF8-4A8F-B971-660ED124EC91}" destId="{CBCDCEC4-19AE-47C5-99EC-2A4F8B13D2FB}" srcOrd="0" destOrd="0" parTransId="{B346ADF3-B25D-410C-BAF2-FDD92B87B222}" sibTransId="{25009B08-3C4F-4A26-A2CC-09A1BC4597E7}"/>
    <dgm:cxn modelId="{CB2DEF99-032A-4578-9076-CE1CAD40384F}" type="presOf" srcId="{CBCDCEC4-19AE-47C5-99EC-2A4F8B13D2FB}" destId="{84474ED4-C4FE-47B0-A2E1-60461248D053}" srcOrd="0" destOrd="0" presId="urn:microsoft.com/office/officeart/2005/8/layout/radial3"/>
    <dgm:cxn modelId="{CE6C92AF-4606-4145-B87E-B0196BE1085E}" type="presOf" srcId="{C4FDBB08-AE70-478D-A948-313CEC52C54F}" destId="{7BCAAC2F-6E1C-4333-88FF-283DA6A65394}" srcOrd="0" destOrd="0" presId="urn:microsoft.com/office/officeart/2005/8/layout/radial3"/>
    <dgm:cxn modelId="{EAA61662-3AE6-4EDC-84D4-2D1037693432}" type="presOf" srcId="{F896CD82-1661-48FF-89F1-C0ACC870516D}" destId="{8E0C828C-EEF8-4CE5-AA81-1CB223651690}" srcOrd="0" destOrd="0" presId="urn:microsoft.com/office/officeart/2005/8/layout/radial3"/>
    <dgm:cxn modelId="{FE178F17-A5EA-428F-BC80-624241C8DA07}" srcId="{D433CAB3-5DF8-4A8F-B971-660ED124EC91}" destId="{37A217CD-276E-4CEE-9269-FC2741934F92}" srcOrd="2" destOrd="0" parTransId="{65AB238F-2DCE-4FC3-B382-62F5914BD8B0}" sibTransId="{F9D722B1-2458-425D-B061-E3FB7D2261FB}"/>
    <dgm:cxn modelId="{AF0AE1BD-5A33-4B2C-9A55-A63936937435}" srcId="{D433CAB3-5DF8-4A8F-B971-660ED124EC91}" destId="{F896CD82-1661-48FF-89F1-C0ACC870516D}" srcOrd="3" destOrd="0" parTransId="{C990BED0-1F23-4446-9B7C-46F8AC1C09CF}" sibTransId="{37D376BA-707E-43B0-9135-15322B089218}"/>
    <dgm:cxn modelId="{8ADF138E-31F0-4F33-BC2E-2932B3E03F1F}" type="presOf" srcId="{0A9CFC03-9D85-45E5-8955-691C6B4BAD72}" destId="{CABE4F25-E919-4C4B-93A8-FBF9B06B1FF4}" srcOrd="0" destOrd="0" presId="urn:microsoft.com/office/officeart/2005/8/layout/radial3"/>
    <dgm:cxn modelId="{7E2BE592-89BA-4366-B9D2-20518C92D3FF}" srcId="{C4FDBB08-AE70-478D-A948-313CEC52C54F}" destId="{D433CAB3-5DF8-4A8F-B971-660ED124EC91}" srcOrd="0" destOrd="0" parTransId="{98CE4A78-3E7B-42C3-A7E9-58CBEB379830}" sibTransId="{1BB0BDC6-AC8A-4376-8F7D-2631DB8B280B}"/>
    <dgm:cxn modelId="{FB281CA7-EB84-422D-AFAB-7B72E6F52807}" type="presParOf" srcId="{7BCAAC2F-6E1C-4333-88FF-283DA6A65394}" destId="{F929AE1D-EE31-4C59-9B2E-48F53A1B6FCE}" srcOrd="0" destOrd="0" presId="urn:microsoft.com/office/officeart/2005/8/layout/radial3"/>
    <dgm:cxn modelId="{7D34786E-EB9E-4042-A6CC-FAF1C4827234}" type="presParOf" srcId="{F929AE1D-EE31-4C59-9B2E-48F53A1B6FCE}" destId="{4DD0EDB9-F2E3-4FC6-9BFF-C6BF62F64E04}" srcOrd="0" destOrd="0" presId="urn:microsoft.com/office/officeart/2005/8/layout/radial3"/>
    <dgm:cxn modelId="{F2350C84-0355-41CD-B31F-D0F5993AF0B7}" type="presParOf" srcId="{F929AE1D-EE31-4C59-9B2E-48F53A1B6FCE}" destId="{84474ED4-C4FE-47B0-A2E1-60461248D053}" srcOrd="1" destOrd="0" presId="urn:microsoft.com/office/officeart/2005/8/layout/radial3"/>
    <dgm:cxn modelId="{6DCA1E8B-6ED0-4244-9B9E-53749C6183D5}" type="presParOf" srcId="{F929AE1D-EE31-4C59-9B2E-48F53A1B6FCE}" destId="{513541E3-7AAC-4D87-A7E4-C84E271EC386}" srcOrd="2" destOrd="0" presId="urn:microsoft.com/office/officeart/2005/8/layout/radial3"/>
    <dgm:cxn modelId="{D5BBCB9A-91E0-435C-892D-4A6A88427BD0}" type="presParOf" srcId="{F929AE1D-EE31-4C59-9B2E-48F53A1B6FCE}" destId="{6ED6615C-7FC3-46EE-8765-091CEF40B05C}" srcOrd="3" destOrd="0" presId="urn:microsoft.com/office/officeart/2005/8/layout/radial3"/>
    <dgm:cxn modelId="{5530B66F-E25E-4371-8375-F79CF592FEBF}" type="presParOf" srcId="{F929AE1D-EE31-4C59-9B2E-48F53A1B6FCE}" destId="{8E0C828C-EEF8-4CE5-AA81-1CB223651690}" srcOrd="4" destOrd="0" presId="urn:microsoft.com/office/officeart/2005/8/layout/radial3"/>
    <dgm:cxn modelId="{52531D1F-568F-43A8-9F3C-C85798D93A55}" type="presParOf" srcId="{F929AE1D-EE31-4C59-9B2E-48F53A1B6FCE}" destId="{CABE4F25-E919-4C4B-93A8-FBF9B06B1FF4}" srcOrd="5" destOrd="0" presId="urn:microsoft.com/office/officeart/2005/8/layout/radial3"/>
    <dgm:cxn modelId="{D0EBE06C-870A-4AEE-8412-34AF004FA01C}" type="presParOf" srcId="{F929AE1D-EE31-4C59-9B2E-48F53A1B6FCE}" destId="{6D238D75-20EA-4798-80E7-C2F3609B4BF9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712050-C46C-4E55-9D06-73277AC7309A}">
      <dsp:nvSpPr>
        <dsp:cNvPr id="0" name=""/>
        <dsp:cNvSpPr/>
      </dsp:nvSpPr>
      <dsp:spPr>
        <a:xfrm>
          <a:off x="3848961" y="1949"/>
          <a:ext cx="1313420" cy="131342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Brooding</a:t>
          </a:r>
          <a:endParaRPr lang="en-IN" sz="1700" kern="1200" dirty="0"/>
        </a:p>
      </dsp:txBody>
      <dsp:txXfrm>
        <a:off x="3848961" y="1949"/>
        <a:ext cx="1313420" cy="1313420"/>
      </dsp:txXfrm>
    </dsp:sp>
    <dsp:sp modelId="{9FB7AD5F-973D-4430-BD91-140CEBEBF425}">
      <dsp:nvSpPr>
        <dsp:cNvPr id="0" name=""/>
        <dsp:cNvSpPr/>
      </dsp:nvSpPr>
      <dsp:spPr>
        <a:xfrm rot="1800000">
          <a:off x="5176221" y="924653"/>
          <a:ext cx="348114" cy="44327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1400" kern="1200"/>
        </a:p>
      </dsp:txBody>
      <dsp:txXfrm rot="1800000">
        <a:off x="5176221" y="924653"/>
        <a:ext cx="348114" cy="443279"/>
      </dsp:txXfrm>
    </dsp:sp>
    <dsp:sp modelId="{0CF260D0-EEF6-4A6A-9246-BBE8799D00F0}">
      <dsp:nvSpPr>
        <dsp:cNvPr id="0" name=""/>
        <dsp:cNvSpPr/>
      </dsp:nvSpPr>
      <dsp:spPr>
        <a:xfrm>
          <a:off x="5555239" y="987069"/>
          <a:ext cx="1313420" cy="131342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The Plunge</a:t>
          </a:r>
          <a:endParaRPr lang="en-IN" sz="1700" kern="1200" dirty="0"/>
        </a:p>
      </dsp:txBody>
      <dsp:txXfrm>
        <a:off x="5555239" y="987069"/>
        <a:ext cx="1313420" cy="1313420"/>
      </dsp:txXfrm>
    </dsp:sp>
    <dsp:sp modelId="{5BEB7136-C190-4E25-A14D-8EA13E84028C}">
      <dsp:nvSpPr>
        <dsp:cNvPr id="0" name=""/>
        <dsp:cNvSpPr/>
      </dsp:nvSpPr>
      <dsp:spPr>
        <a:xfrm rot="5400000">
          <a:off x="6037893" y="2397407"/>
          <a:ext cx="348114" cy="44327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1400" kern="1200"/>
        </a:p>
      </dsp:txBody>
      <dsp:txXfrm rot="5400000">
        <a:off x="6037893" y="2397407"/>
        <a:ext cx="348114" cy="443279"/>
      </dsp:txXfrm>
    </dsp:sp>
    <dsp:sp modelId="{AA948DFA-D2F4-4B6F-9BFE-6C799C190CEE}">
      <dsp:nvSpPr>
        <dsp:cNvPr id="0" name=""/>
        <dsp:cNvSpPr/>
      </dsp:nvSpPr>
      <dsp:spPr>
        <a:xfrm>
          <a:off x="5555239" y="2957309"/>
          <a:ext cx="1313420" cy="131342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Customer  Discovery</a:t>
          </a:r>
          <a:endParaRPr lang="en-IN" sz="1700" kern="1200" dirty="0"/>
        </a:p>
      </dsp:txBody>
      <dsp:txXfrm>
        <a:off x="5555239" y="2957309"/>
        <a:ext cx="1313420" cy="1313420"/>
      </dsp:txXfrm>
    </dsp:sp>
    <dsp:sp modelId="{87DA96A9-A25B-40AE-8A35-0FAF77B4511B}">
      <dsp:nvSpPr>
        <dsp:cNvPr id="0" name=""/>
        <dsp:cNvSpPr/>
      </dsp:nvSpPr>
      <dsp:spPr>
        <a:xfrm rot="9000000">
          <a:off x="5193286" y="3880014"/>
          <a:ext cx="348114" cy="44327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1400" kern="1200"/>
        </a:p>
      </dsp:txBody>
      <dsp:txXfrm rot="9000000">
        <a:off x="5193286" y="3880014"/>
        <a:ext cx="348114" cy="443279"/>
      </dsp:txXfrm>
    </dsp:sp>
    <dsp:sp modelId="{6F9AC22C-2CF8-42D0-AF08-5F87A6769A09}">
      <dsp:nvSpPr>
        <dsp:cNvPr id="0" name=""/>
        <dsp:cNvSpPr/>
      </dsp:nvSpPr>
      <dsp:spPr>
        <a:xfrm>
          <a:off x="3848961" y="3942429"/>
          <a:ext cx="1313420" cy="131342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Customer Validation</a:t>
          </a:r>
          <a:endParaRPr lang="en-IN" sz="1700" kern="1200" dirty="0"/>
        </a:p>
      </dsp:txBody>
      <dsp:txXfrm>
        <a:off x="3848961" y="3942429"/>
        <a:ext cx="1313420" cy="1313420"/>
      </dsp:txXfrm>
    </dsp:sp>
    <dsp:sp modelId="{AA8BB97C-BB92-490B-BF97-E18DC0D9AD57}">
      <dsp:nvSpPr>
        <dsp:cNvPr id="0" name=""/>
        <dsp:cNvSpPr/>
      </dsp:nvSpPr>
      <dsp:spPr>
        <a:xfrm rot="12600000">
          <a:off x="3487008" y="3889866"/>
          <a:ext cx="348114" cy="44327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1400" kern="1200"/>
        </a:p>
      </dsp:txBody>
      <dsp:txXfrm rot="12600000">
        <a:off x="3487008" y="3889866"/>
        <a:ext cx="348114" cy="443279"/>
      </dsp:txXfrm>
    </dsp:sp>
    <dsp:sp modelId="{189554AD-B418-4F59-A063-D62241846DD6}">
      <dsp:nvSpPr>
        <dsp:cNvPr id="0" name=""/>
        <dsp:cNvSpPr/>
      </dsp:nvSpPr>
      <dsp:spPr>
        <a:xfrm>
          <a:off x="2142683" y="2957309"/>
          <a:ext cx="1313420" cy="1313420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Customer Creation</a:t>
          </a:r>
          <a:endParaRPr lang="en-IN" sz="1700" kern="1200" dirty="0"/>
        </a:p>
      </dsp:txBody>
      <dsp:txXfrm>
        <a:off x="2142683" y="2957309"/>
        <a:ext cx="1313420" cy="1313420"/>
      </dsp:txXfrm>
    </dsp:sp>
    <dsp:sp modelId="{9F0F55B6-1BBC-4BED-8132-D76FDCBB271C}">
      <dsp:nvSpPr>
        <dsp:cNvPr id="0" name=""/>
        <dsp:cNvSpPr/>
      </dsp:nvSpPr>
      <dsp:spPr>
        <a:xfrm rot="16200000">
          <a:off x="2625336" y="2417112"/>
          <a:ext cx="348114" cy="44327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1400" kern="1200"/>
        </a:p>
      </dsp:txBody>
      <dsp:txXfrm rot="16200000">
        <a:off x="2625336" y="2417112"/>
        <a:ext cx="348114" cy="443279"/>
      </dsp:txXfrm>
    </dsp:sp>
    <dsp:sp modelId="{7FE8CA3A-DF80-4AC2-BBBF-86C2DFA5C45B}">
      <dsp:nvSpPr>
        <dsp:cNvPr id="0" name=""/>
        <dsp:cNvSpPr/>
      </dsp:nvSpPr>
      <dsp:spPr>
        <a:xfrm>
          <a:off x="2142683" y="987069"/>
          <a:ext cx="1313420" cy="131342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Company Building</a:t>
          </a:r>
          <a:endParaRPr lang="en-IN" sz="1700" kern="1200" dirty="0"/>
        </a:p>
      </dsp:txBody>
      <dsp:txXfrm>
        <a:off x="2142683" y="987069"/>
        <a:ext cx="1313420" cy="1313420"/>
      </dsp:txXfrm>
    </dsp:sp>
    <dsp:sp modelId="{48232729-5CE0-41A0-ABD1-BB28A1B8E8E9}">
      <dsp:nvSpPr>
        <dsp:cNvPr id="0" name=""/>
        <dsp:cNvSpPr/>
      </dsp:nvSpPr>
      <dsp:spPr>
        <a:xfrm rot="19800000">
          <a:off x="3469943" y="934506"/>
          <a:ext cx="348114" cy="44327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shade val="93000"/>
                <a:satMod val="130000"/>
              </a:schemeClr>
            </a:gs>
            <a:gs pos="0">
              <a:schemeClr val="accent2">
                <a:hueOff val="0"/>
                <a:satOff val="0"/>
                <a:lumOff val="0"/>
                <a:shade val="94000"/>
                <a:satMod val="135000"/>
                <a:alpha val="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1400" kern="1200"/>
        </a:p>
      </dsp:txBody>
      <dsp:txXfrm rot="19800000">
        <a:off x="3469943" y="934506"/>
        <a:ext cx="348114" cy="44327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79CCC9-1E22-43A3-B047-BA6A6408A2E5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Brooding</a:t>
          </a:r>
          <a:endParaRPr lang="en-IN" sz="1600" kern="1200" dirty="0"/>
        </a:p>
      </dsp:txBody>
      <dsp:txXfrm rot="5400000">
        <a:off x="-245635" y="246082"/>
        <a:ext cx="1637567" cy="1146297"/>
      </dsp:txXfrm>
    </dsp:sp>
    <dsp:sp modelId="{229C7D38-71D2-46A3-8003-B86BB9A3F090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Networking with peers</a:t>
          </a:r>
          <a:endParaRPr lang="en-IN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Mentoring by experienced </a:t>
          </a:r>
          <a:r>
            <a:rPr lang="en-US" sz="3000" kern="1200" dirty="0" err="1" smtClean="0"/>
            <a:t>SocEnt’s</a:t>
          </a:r>
          <a:endParaRPr lang="en-IN" sz="3000" kern="1200" dirty="0"/>
        </a:p>
      </dsp:txBody>
      <dsp:txXfrm rot="5400000">
        <a:off x="4155739" y="-3008994"/>
        <a:ext cx="1064418" cy="7083302"/>
      </dsp:txXfrm>
    </dsp:sp>
    <dsp:sp modelId="{A7415D02-40E1-4FC6-A806-D46495C492E9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The Plunge</a:t>
          </a:r>
          <a:endParaRPr lang="en-IN" sz="1600" kern="1200" dirty="0"/>
        </a:p>
      </dsp:txBody>
      <dsp:txXfrm rot="5400000">
        <a:off x="-245635" y="1689832"/>
        <a:ext cx="1637567" cy="1146297"/>
      </dsp:txXfrm>
    </dsp:sp>
    <dsp:sp modelId="{528A0D81-7602-4668-9A95-33C5BC8E22F1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Personal coaching</a:t>
          </a:r>
          <a:endParaRPr lang="en-IN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Business model design</a:t>
          </a:r>
          <a:endParaRPr lang="en-IN" sz="3000" kern="1200" dirty="0"/>
        </a:p>
      </dsp:txBody>
      <dsp:txXfrm rot="5400000">
        <a:off x="4155739" y="-1565244"/>
        <a:ext cx="1064418" cy="7083302"/>
      </dsp:txXfrm>
    </dsp:sp>
    <dsp:sp modelId="{42FE22DD-ADCD-4C9E-BE6E-EB611CA2B876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Customer Discovery</a:t>
          </a:r>
          <a:endParaRPr lang="en-IN" sz="1600" kern="1200" dirty="0"/>
        </a:p>
      </dsp:txBody>
      <dsp:txXfrm rot="5400000">
        <a:off x="-245635" y="3133582"/>
        <a:ext cx="1637567" cy="1146297"/>
      </dsp:txXfrm>
    </dsp:sp>
    <dsp:sp modelId="{9CAC12E8-A2EE-40AC-BF37-95C511B75B2A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Market research</a:t>
          </a:r>
          <a:endParaRPr lang="en-IN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Product / service development</a:t>
          </a:r>
          <a:endParaRPr lang="en-IN" sz="3000" kern="1200" dirty="0"/>
        </a:p>
      </dsp:txBody>
      <dsp:txXfrm rot="5400000">
        <a:off x="4155739" y="-121494"/>
        <a:ext cx="1064418" cy="708330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79CCC9-1E22-43A3-B047-BA6A6408A2E5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Customer Validation</a:t>
          </a:r>
          <a:endParaRPr lang="en-IN" sz="1600" kern="1200" dirty="0"/>
        </a:p>
      </dsp:txBody>
      <dsp:txXfrm rot="5400000">
        <a:off x="-245635" y="246082"/>
        <a:ext cx="1637567" cy="1146297"/>
      </dsp:txXfrm>
    </dsp:sp>
    <dsp:sp modelId="{229C7D38-71D2-46A3-8003-B86BB9A3F090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Test marketing</a:t>
          </a:r>
          <a:endParaRPr lang="en-IN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Distribution / sales channel development</a:t>
          </a:r>
          <a:endParaRPr lang="en-IN" sz="3000" kern="1200" dirty="0"/>
        </a:p>
      </dsp:txBody>
      <dsp:txXfrm rot="5400000">
        <a:off x="4155739" y="-3008994"/>
        <a:ext cx="1064418" cy="7083302"/>
      </dsp:txXfrm>
    </dsp:sp>
    <dsp:sp modelId="{A7415D02-40E1-4FC6-A806-D46495C492E9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Customer  Creation</a:t>
          </a:r>
          <a:endParaRPr lang="en-IN" sz="1600" kern="1200" dirty="0"/>
        </a:p>
      </dsp:txBody>
      <dsp:txXfrm rot="5400000">
        <a:off x="-245635" y="1689832"/>
        <a:ext cx="1637567" cy="1146297"/>
      </dsp:txXfrm>
    </dsp:sp>
    <dsp:sp modelId="{528A0D81-7602-4668-9A95-33C5BC8E22F1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Media, PR, brand building</a:t>
          </a:r>
          <a:endParaRPr lang="en-IN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Scaling &amp; measuring impact</a:t>
          </a:r>
          <a:endParaRPr lang="en-IN" sz="3000" kern="1200" dirty="0"/>
        </a:p>
      </dsp:txBody>
      <dsp:txXfrm rot="5400000">
        <a:off x="4155739" y="-1565244"/>
        <a:ext cx="1064418" cy="7083302"/>
      </dsp:txXfrm>
    </dsp:sp>
    <dsp:sp modelId="{42FE22DD-ADCD-4C9E-BE6E-EB611CA2B876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Company Building</a:t>
          </a:r>
          <a:endParaRPr lang="en-IN" sz="1600" kern="1200" dirty="0"/>
        </a:p>
      </dsp:txBody>
      <dsp:txXfrm rot="5400000">
        <a:off x="-245635" y="3133582"/>
        <a:ext cx="1637567" cy="1146297"/>
      </dsp:txXfrm>
    </dsp:sp>
    <dsp:sp modelId="{9CAC12E8-A2EE-40AC-BF37-95C511B75B2A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Raising venture capital</a:t>
          </a:r>
          <a:endParaRPr lang="en-IN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Legal advise, scaling strategies</a:t>
          </a:r>
          <a:endParaRPr lang="en-IN" sz="3000" kern="1200" dirty="0"/>
        </a:p>
      </dsp:txBody>
      <dsp:txXfrm rot="5400000">
        <a:off x="4155739" y="-121494"/>
        <a:ext cx="1064418" cy="708330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D0EDB9-F2E3-4FC6-9BFF-C6BF62F64E04}">
      <dsp:nvSpPr>
        <dsp:cNvPr id="0" name=""/>
        <dsp:cNvSpPr/>
      </dsp:nvSpPr>
      <dsp:spPr>
        <a:xfrm>
          <a:off x="2375695" y="954731"/>
          <a:ext cx="2811799" cy="281179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Social Entrepreneurs 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Community</a:t>
          </a:r>
          <a:endParaRPr lang="en-IN" sz="2600" kern="1200" dirty="0"/>
        </a:p>
      </dsp:txBody>
      <dsp:txXfrm>
        <a:off x="2375695" y="954731"/>
        <a:ext cx="2811799" cy="2811799"/>
      </dsp:txXfrm>
    </dsp:sp>
    <dsp:sp modelId="{84474ED4-C4FE-47B0-A2E1-60461248D053}">
      <dsp:nvSpPr>
        <dsp:cNvPr id="0" name=""/>
        <dsp:cNvSpPr/>
      </dsp:nvSpPr>
      <dsp:spPr>
        <a:xfrm>
          <a:off x="4700857" y="999835"/>
          <a:ext cx="1820106" cy="1728483"/>
        </a:xfrm>
        <a:prstGeom prst="ellipse">
          <a:avLst/>
        </a:prstGeom>
        <a:solidFill>
          <a:schemeClr val="accent2">
            <a:alpha val="50000"/>
            <a:hueOff val="780253"/>
            <a:satOff val="-973"/>
            <a:lumOff val="22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Mentors,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Advisors</a:t>
          </a:r>
          <a:endParaRPr lang="en-IN" sz="2000" kern="1200" dirty="0"/>
        </a:p>
      </dsp:txBody>
      <dsp:txXfrm>
        <a:off x="4700857" y="999835"/>
        <a:ext cx="1820106" cy="1728483"/>
      </dsp:txXfrm>
    </dsp:sp>
    <dsp:sp modelId="{513541E3-7AAC-4D87-A7E4-C84E271EC386}">
      <dsp:nvSpPr>
        <dsp:cNvPr id="0" name=""/>
        <dsp:cNvSpPr/>
      </dsp:nvSpPr>
      <dsp:spPr>
        <a:xfrm>
          <a:off x="4343401" y="2290228"/>
          <a:ext cx="3653118" cy="1858276"/>
        </a:xfrm>
        <a:prstGeom prst="ellipse">
          <a:avLst/>
        </a:prstGeom>
        <a:solidFill>
          <a:schemeClr val="accent2">
            <a:alpha val="50000"/>
            <a:hueOff val="1560506"/>
            <a:satOff val="-1946"/>
            <a:lumOff val="45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Service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Providers, volunteers</a:t>
          </a:r>
          <a:endParaRPr lang="en-IN" sz="2000" kern="1200" dirty="0"/>
        </a:p>
      </dsp:txBody>
      <dsp:txXfrm>
        <a:off x="4343401" y="2290228"/>
        <a:ext cx="3653118" cy="1858276"/>
      </dsp:txXfrm>
    </dsp:sp>
    <dsp:sp modelId="{6ED6615C-7FC3-46EE-8765-091CEF40B05C}">
      <dsp:nvSpPr>
        <dsp:cNvPr id="0" name=""/>
        <dsp:cNvSpPr/>
      </dsp:nvSpPr>
      <dsp:spPr>
        <a:xfrm>
          <a:off x="2845889" y="3131568"/>
          <a:ext cx="2304002" cy="1820120"/>
        </a:xfrm>
        <a:prstGeom prst="ellipse">
          <a:avLst/>
        </a:prstGeom>
        <a:solidFill>
          <a:schemeClr val="accent2">
            <a:alpha val="50000"/>
            <a:hueOff val="2340759"/>
            <a:satOff val="-2919"/>
            <a:lumOff val="68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Investors</a:t>
          </a:r>
          <a:endParaRPr lang="en-IN" sz="2000" kern="1200" dirty="0"/>
        </a:p>
      </dsp:txBody>
      <dsp:txXfrm>
        <a:off x="2845889" y="3131568"/>
        <a:ext cx="2304002" cy="1820120"/>
      </dsp:txXfrm>
    </dsp:sp>
    <dsp:sp modelId="{8E0C828C-EEF8-4CE5-AA81-1CB223651690}">
      <dsp:nvSpPr>
        <dsp:cNvPr id="0" name=""/>
        <dsp:cNvSpPr/>
      </dsp:nvSpPr>
      <dsp:spPr>
        <a:xfrm>
          <a:off x="68935" y="2128942"/>
          <a:ext cx="3273665" cy="2424277"/>
        </a:xfrm>
        <a:prstGeom prst="ellipse">
          <a:avLst/>
        </a:prstGeom>
        <a:solidFill>
          <a:schemeClr val="accent2">
            <a:alpha val="50000"/>
            <a:hueOff val="3121013"/>
            <a:satOff val="-3893"/>
            <a:lumOff val="91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Stakeholders,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Beneficiaries</a:t>
          </a:r>
          <a:endParaRPr lang="en-IN" sz="2000" kern="1200" dirty="0"/>
        </a:p>
      </dsp:txBody>
      <dsp:txXfrm>
        <a:off x="68935" y="2128942"/>
        <a:ext cx="3273665" cy="2424277"/>
      </dsp:txXfrm>
    </dsp:sp>
    <dsp:sp modelId="{CABE4F25-E919-4C4B-93A8-FBF9B06B1FF4}">
      <dsp:nvSpPr>
        <dsp:cNvPr id="0" name=""/>
        <dsp:cNvSpPr/>
      </dsp:nvSpPr>
      <dsp:spPr>
        <a:xfrm>
          <a:off x="3940153" y="193331"/>
          <a:ext cx="1405899" cy="1405899"/>
        </a:xfrm>
        <a:prstGeom prst="ellipse">
          <a:avLst/>
        </a:prstGeom>
        <a:solidFill>
          <a:schemeClr val="accent2">
            <a:alpha val="50000"/>
            <a:hueOff val="3901266"/>
            <a:satOff val="-4866"/>
            <a:lumOff val="114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Staff, Trainers</a:t>
          </a:r>
          <a:endParaRPr lang="en-IN" sz="2000" kern="1200" dirty="0"/>
        </a:p>
      </dsp:txBody>
      <dsp:txXfrm>
        <a:off x="3940153" y="193331"/>
        <a:ext cx="1405899" cy="1405899"/>
      </dsp:txXfrm>
    </dsp:sp>
    <dsp:sp modelId="{6D238D75-20EA-4798-80E7-C2F3609B4BF9}">
      <dsp:nvSpPr>
        <dsp:cNvPr id="0" name=""/>
        <dsp:cNvSpPr/>
      </dsp:nvSpPr>
      <dsp:spPr>
        <a:xfrm>
          <a:off x="1278696" y="1161135"/>
          <a:ext cx="1405899" cy="1405899"/>
        </a:xfrm>
        <a:prstGeom prst="ellipse">
          <a:avLst/>
        </a:prstGeom>
        <a:solidFill>
          <a:schemeClr val="accent2">
            <a:alpha val="50000"/>
            <a:hueOff val="4681519"/>
            <a:satOff val="-5839"/>
            <a:lumOff val="137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Auroville</a:t>
          </a:r>
          <a:endParaRPr lang="en-IN" sz="2000" kern="1200" dirty="0"/>
        </a:p>
      </dsp:txBody>
      <dsp:txXfrm>
        <a:off x="1278696" y="1161135"/>
        <a:ext cx="1405899" cy="14058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5F46-435F-4431-875A-890E8C109C9A}" type="datetimeFigureOut">
              <a:rPr lang="en-IN" smtClean="0"/>
              <a:pPr/>
              <a:t>10-08-2012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BCAB-41B2-4CA5-9029-883B8F128D3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5F46-435F-4431-875A-890E8C109C9A}" type="datetimeFigureOut">
              <a:rPr lang="en-IN" smtClean="0"/>
              <a:pPr/>
              <a:t>10-08-2012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BCAB-41B2-4CA5-9029-883B8F128D3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5F46-435F-4431-875A-890E8C109C9A}" type="datetimeFigureOut">
              <a:rPr lang="en-IN" smtClean="0"/>
              <a:pPr/>
              <a:t>10-08-2012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BCAB-41B2-4CA5-9029-883B8F128D3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5F46-435F-4431-875A-890E8C109C9A}" type="datetimeFigureOut">
              <a:rPr lang="en-IN" smtClean="0"/>
              <a:pPr/>
              <a:t>10-08-2012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BCAB-41B2-4CA5-9029-883B8F128D3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5F46-435F-4431-875A-890E8C109C9A}" type="datetimeFigureOut">
              <a:rPr lang="en-IN" smtClean="0"/>
              <a:pPr/>
              <a:t>10-08-2012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BCAB-41B2-4CA5-9029-883B8F128D3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5F46-435F-4431-875A-890E8C109C9A}" type="datetimeFigureOut">
              <a:rPr lang="en-IN" smtClean="0"/>
              <a:pPr/>
              <a:t>10-08-2012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BCAB-41B2-4CA5-9029-883B8F128D3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5F46-435F-4431-875A-890E8C109C9A}" type="datetimeFigureOut">
              <a:rPr lang="en-IN" smtClean="0"/>
              <a:pPr/>
              <a:t>10-08-2012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BCAB-41B2-4CA5-9029-883B8F128D3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5F46-435F-4431-875A-890E8C109C9A}" type="datetimeFigureOut">
              <a:rPr lang="en-IN" smtClean="0"/>
              <a:pPr/>
              <a:t>10-08-2012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BCAB-41B2-4CA5-9029-883B8F128D3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5F46-435F-4431-875A-890E8C109C9A}" type="datetimeFigureOut">
              <a:rPr lang="en-IN" smtClean="0"/>
              <a:pPr/>
              <a:t>10-08-2012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BCAB-41B2-4CA5-9029-883B8F128D3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5F46-435F-4431-875A-890E8C109C9A}" type="datetimeFigureOut">
              <a:rPr lang="en-IN" smtClean="0"/>
              <a:pPr/>
              <a:t>10-08-2012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BCAB-41B2-4CA5-9029-883B8F128D3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5F46-435F-4431-875A-890E8C109C9A}" type="datetimeFigureOut">
              <a:rPr lang="en-IN" smtClean="0"/>
              <a:pPr/>
              <a:t>10-08-2012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BCAB-41B2-4CA5-9029-883B8F128D3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75F46-435F-4431-875A-890E8C109C9A}" type="datetimeFigureOut">
              <a:rPr lang="en-IN" smtClean="0"/>
              <a:pPr/>
              <a:t>10-08-2012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6BCAB-41B2-4CA5-9029-883B8F128D34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65304"/>
            <a:ext cx="9144000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132856"/>
            <a:ext cx="57606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132856"/>
            <a:ext cx="57606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38617"/>
            <a:ext cx="7236296" cy="1482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0040" y="1844824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S</a:t>
            </a:r>
            <a:r>
              <a:rPr lang="en-US" dirty="0" smtClean="0">
                <a:latin typeface="Arial Black" pitchFamily="34" charset="0"/>
              </a:rPr>
              <a:t>ocial </a:t>
            </a: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E</a:t>
            </a:r>
            <a:r>
              <a:rPr lang="en-US" dirty="0" smtClean="0">
                <a:latin typeface="Arial Black" pitchFamily="34" charset="0"/>
              </a:rPr>
              <a:t>ntrepreneurship</a:t>
            </a:r>
            <a:endParaRPr lang="en-IN" dirty="0"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464" y="4700736"/>
            <a:ext cx="5864696" cy="2157264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What we offer to change-makers working in Tamil Nadu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“</a:t>
            </a:r>
            <a:r>
              <a:rPr lang="en-US" dirty="0" err="1" smtClean="0">
                <a:solidFill>
                  <a:schemeClr val="bg1"/>
                </a:solidFill>
              </a:rPr>
              <a:t>SocEnt</a:t>
            </a:r>
            <a:r>
              <a:rPr lang="en-US" dirty="0" smtClean="0">
                <a:solidFill>
                  <a:schemeClr val="bg1"/>
                </a:solidFill>
              </a:rPr>
              <a:t>” = Social </a:t>
            </a:r>
            <a:r>
              <a:rPr lang="en-US" dirty="0">
                <a:solidFill>
                  <a:schemeClr val="bg1"/>
                </a:solidFill>
              </a:rPr>
              <a:t>E</a:t>
            </a:r>
            <a:r>
              <a:rPr lang="en-US" dirty="0" smtClean="0">
                <a:solidFill>
                  <a:schemeClr val="bg1"/>
                </a:solidFill>
              </a:rPr>
              <a:t>nterprise</a:t>
            </a:r>
            <a:endParaRPr lang="en-IN" dirty="0">
              <a:solidFill>
                <a:schemeClr val="bg1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924944"/>
            <a:ext cx="57606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548544" y="3019599"/>
            <a:ext cx="28956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Arial Black" pitchFamily="34" charset="0"/>
              </a:rPr>
              <a:t>A</a:t>
            </a:r>
            <a:r>
              <a:rPr lang="en-US" sz="4400" dirty="0" smtClean="0">
                <a:latin typeface="Arial Black" pitchFamily="34" charset="0"/>
              </a:rPr>
              <a:t>uroville</a:t>
            </a:r>
            <a:endParaRPr lang="en-IN" sz="4400" dirty="0"/>
          </a:p>
        </p:txBody>
      </p:sp>
      <p:pic>
        <p:nvPicPr>
          <p:cNvPr id="1030" name="Picture 6" descr="D:\Gijs\Dropbox\Soc Ent Auroville\admin\logo_orange_150px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75512" y="4980384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-324544" y="1412776"/>
          <a:ext cx="9011344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6" descr="D:\Gijs\Dropbox\Soc Ent Auroville\admin\logo_orange_150px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75512" y="4980384"/>
            <a:ext cx="1905000" cy="190500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476672"/>
            <a:ext cx="57606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72008" y="188640"/>
            <a:ext cx="8492480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tages in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SocEnt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lifecycle</a:t>
            </a:r>
            <a:endParaRPr kumimoji="0" lang="en-IN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 commercial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socent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 both</a:t>
            </a:r>
          </a:p>
          <a:p>
            <a:r>
              <a:rPr lang="en-US" dirty="0" smtClean="0"/>
              <a:t>Features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Coaching</a:t>
            </a:r>
          </a:p>
          <a:p>
            <a:r>
              <a:rPr lang="en-US" dirty="0" smtClean="0"/>
              <a:t>Success team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Gijs\Dropbox\Soc Ent Auroville\admin\logo_orange_150p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5512" y="4980384"/>
            <a:ext cx="1905000" cy="190500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57606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72008" y="188640"/>
            <a:ext cx="8492480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ervices for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SocEnt</a:t>
            </a:r>
            <a:r>
              <a:rPr lang="en-US" sz="4400" dirty="0">
                <a:latin typeface="Arial Black" pitchFamily="34" charset="0"/>
                <a:ea typeface="+mj-ea"/>
                <a:cs typeface="+mj-cs"/>
              </a:rPr>
              <a:t> </a:t>
            </a:r>
            <a:r>
              <a:rPr lang="en-US" sz="4400" dirty="0" smtClean="0">
                <a:latin typeface="Arial Black" pitchFamily="34" charset="0"/>
                <a:ea typeface="+mj-ea"/>
                <a:cs typeface="+mj-cs"/>
              </a:rPr>
              <a:t>sector</a:t>
            </a:r>
            <a:endParaRPr kumimoji="0" lang="en-IN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Gijs\Dropbox\Soc Ent Auroville\admin\logo_orange_150p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5512" y="4980384"/>
            <a:ext cx="1905000" cy="190500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57606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72008" y="188640"/>
            <a:ext cx="8492480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ervices for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SocEnt</a:t>
            </a:r>
            <a:r>
              <a:rPr lang="en-US" sz="4400" dirty="0">
                <a:latin typeface="Arial Black" pitchFamily="34" charset="0"/>
                <a:ea typeface="+mj-ea"/>
                <a:cs typeface="+mj-cs"/>
              </a:rPr>
              <a:t> </a:t>
            </a:r>
            <a:r>
              <a:rPr lang="en-US" sz="4400" dirty="0" smtClean="0">
                <a:latin typeface="Arial Black" pitchFamily="34" charset="0"/>
                <a:ea typeface="+mj-ea"/>
                <a:cs typeface="+mj-cs"/>
              </a:rPr>
              <a:t>sector</a:t>
            </a:r>
            <a:endParaRPr kumimoji="0" lang="en-IN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629072"/>
            <a:ext cx="57606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76672"/>
            <a:ext cx="57606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476672"/>
            <a:ext cx="57606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D:\Gijs\Dropbox\Soc Ent Auroville\admin\logo_orange_150p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75512" y="4980384"/>
            <a:ext cx="1905000" cy="190500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57606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72008" y="188640"/>
            <a:ext cx="8492480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et up of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S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oc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E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nt</a:t>
            </a:r>
            <a:r>
              <a:rPr lang="en-US" sz="4400" dirty="0" smtClean="0">
                <a:latin typeface="Arial Black" pitchFamily="34" charset="0"/>
                <a:ea typeface="+mj-ea"/>
                <a:cs typeface="+mj-cs"/>
              </a:rPr>
              <a:t> </a:t>
            </a:r>
            <a:r>
              <a:rPr lang="en-US" sz="4400" dirty="0">
                <a:solidFill>
                  <a:schemeClr val="bg1"/>
                </a:solidFill>
                <a:latin typeface="Arial Black" pitchFamily="34" charset="0"/>
                <a:ea typeface="+mj-ea"/>
                <a:cs typeface="+mj-cs"/>
              </a:rPr>
              <a:t>A</a:t>
            </a:r>
            <a:r>
              <a:rPr lang="en-US" sz="4400" dirty="0" smtClean="0">
                <a:latin typeface="Arial Black" pitchFamily="34" charset="0"/>
                <a:ea typeface="+mj-ea"/>
                <a:cs typeface="+mj-cs"/>
              </a:rPr>
              <a:t>uroville</a:t>
            </a:r>
            <a:endParaRPr kumimoji="0" lang="en-IN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8686800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129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Social Entrepreneurship</vt:lpstr>
      <vt:lpstr>Slide 2</vt:lpstr>
      <vt:lpstr>Diff commercial vs socent</vt:lpstr>
      <vt:lpstr>Pictures </vt:lpstr>
      <vt:lpstr>Slide 5</vt:lpstr>
      <vt:lpstr>Slide 6</vt:lpstr>
      <vt:lpstr>Slide 7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Entrepreneurship</dc:title>
  <dc:creator>Gijs</dc:creator>
  <cp:lastModifiedBy>Gijs</cp:lastModifiedBy>
  <cp:revision>9</cp:revision>
  <dcterms:created xsi:type="dcterms:W3CDTF">2012-08-09T11:53:34Z</dcterms:created>
  <dcterms:modified xsi:type="dcterms:W3CDTF">2012-08-10T06:32:03Z</dcterms:modified>
</cp:coreProperties>
</file>